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notesMasterIdLst>
    <p:notesMasterId r:id="rId34"/>
  </p:notesMasterIdLst>
  <p:sldIdLst>
    <p:sldId id="257" r:id="rId2"/>
    <p:sldId id="258" r:id="rId3"/>
    <p:sldId id="260" r:id="rId4"/>
    <p:sldId id="262" r:id="rId5"/>
    <p:sldId id="263" r:id="rId6"/>
    <p:sldId id="264" r:id="rId7"/>
    <p:sldId id="267" r:id="rId8"/>
    <p:sldId id="320" r:id="rId9"/>
    <p:sldId id="322" r:id="rId10"/>
    <p:sldId id="324" r:id="rId11"/>
    <p:sldId id="323" r:id="rId12"/>
    <p:sldId id="327" r:id="rId13"/>
    <p:sldId id="326" r:id="rId14"/>
    <p:sldId id="325" r:id="rId15"/>
    <p:sldId id="333" r:id="rId16"/>
    <p:sldId id="332" r:id="rId17"/>
    <p:sldId id="336" r:id="rId18"/>
    <p:sldId id="335" r:id="rId19"/>
    <p:sldId id="334" r:id="rId20"/>
    <p:sldId id="331" r:id="rId21"/>
    <p:sldId id="330" r:id="rId22"/>
    <p:sldId id="329" r:id="rId23"/>
    <p:sldId id="328" r:id="rId24"/>
    <p:sldId id="343" r:id="rId25"/>
    <p:sldId id="342" r:id="rId26"/>
    <p:sldId id="341" r:id="rId27"/>
    <p:sldId id="340" r:id="rId28"/>
    <p:sldId id="337" r:id="rId29"/>
    <p:sldId id="339" r:id="rId30"/>
    <p:sldId id="338" r:id="rId31"/>
    <p:sldId id="348" r:id="rId32"/>
    <p:sldId id="349" r:id="rId3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B7EF01-5980-40DC-B03E-26717835E7FB}" v="1" dt="2022-02-02T10:06:55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60"/>
  </p:normalViewPr>
  <p:slideViewPr>
    <p:cSldViewPr>
      <p:cViewPr varScale="1">
        <p:scale>
          <a:sx n="67" d="100"/>
          <a:sy n="67" d="100"/>
        </p:scale>
        <p:origin x="54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aria Olivo" userId="42e7012e-8db4-45fd-a91c-f9306be0393c" providerId="ADAL" clId="{2D642E7E-958A-450C-87C7-4ECB1631D96E}"/>
    <pc:docChg chg="custSel modSld">
      <pc:chgData name="Ilaria Olivo" userId="42e7012e-8db4-45fd-a91c-f9306be0393c" providerId="ADAL" clId="{2D642E7E-958A-450C-87C7-4ECB1631D96E}" dt="2022-01-07T21:58:55.883" v="40" actId="20577"/>
      <pc:docMkLst>
        <pc:docMk/>
      </pc:docMkLst>
      <pc:sldChg chg="modSp mod">
        <pc:chgData name="Ilaria Olivo" userId="42e7012e-8db4-45fd-a91c-f9306be0393c" providerId="ADAL" clId="{2D642E7E-958A-450C-87C7-4ECB1631D96E}" dt="2022-01-07T21:58:55.883" v="40" actId="20577"/>
        <pc:sldMkLst>
          <pc:docMk/>
          <pc:sldMk cId="1547208668" sldId="257"/>
        </pc:sldMkLst>
        <pc:spChg chg="mod">
          <ac:chgData name="Ilaria Olivo" userId="42e7012e-8db4-45fd-a91c-f9306be0393c" providerId="ADAL" clId="{2D642E7E-958A-450C-87C7-4ECB1631D96E}" dt="2022-01-07T21:58:55.883" v="40" actId="20577"/>
          <ac:spMkLst>
            <pc:docMk/>
            <pc:sldMk cId="1547208668" sldId="257"/>
            <ac:spMk id="4" creationId="{50B60002-9632-4902-AFC9-9D16A772B1E2}"/>
          </ac:spMkLst>
        </pc:spChg>
      </pc:sldChg>
    </pc:docChg>
  </pc:docChgLst>
  <pc:docChgLst>
    <pc:chgData name="Ilaria Olivo" userId="42e7012e-8db4-45fd-a91c-f9306be0393c" providerId="ADAL" clId="{17B7EF01-5980-40DC-B03E-26717835E7FB}"/>
    <pc:docChg chg="custSel modSld">
      <pc:chgData name="Ilaria Olivo" userId="42e7012e-8db4-45fd-a91c-f9306be0393c" providerId="ADAL" clId="{17B7EF01-5980-40DC-B03E-26717835E7FB}" dt="2022-02-02T10:06:59.018" v="0" actId="478"/>
      <pc:docMkLst>
        <pc:docMk/>
      </pc:docMkLst>
      <pc:sldChg chg="delSp mod">
        <pc:chgData name="Ilaria Olivo" userId="42e7012e-8db4-45fd-a91c-f9306be0393c" providerId="ADAL" clId="{17B7EF01-5980-40DC-B03E-26717835E7FB}" dt="2022-02-02T10:06:59.018" v="0" actId="478"/>
        <pc:sldMkLst>
          <pc:docMk/>
          <pc:sldMk cId="1547208668" sldId="257"/>
        </pc:sldMkLst>
        <pc:spChg chg="del">
          <ac:chgData name="Ilaria Olivo" userId="42e7012e-8db4-45fd-a91c-f9306be0393c" providerId="ADAL" clId="{17B7EF01-5980-40DC-B03E-26717835E7FB}" dt="2022-02-02T10:06:59.018" v="0" actId="478"/>
          <ac:spMkLst>
            <pc:docMk/>
            <pc:sldMk cId="1547208668" sldId="257"/>
            <ac:spMk id="4" creationId="{50B60002-9632-4902-AFC9-9D16A772B1E2}"/>
          </ac:spMkLst>
        </pc:spChg>
      </pc:sldChg>
    </pc:docChg>
  </pc:docChgLst>
  <pc:docChgLst>
    <pc:chgData name="Ilaria Olivo" userId="1a4376bf28250042" providerId="LiveId" clId="{E9448E97-9B59-41AE-B6CF-078873F88410}"/>
    <pc:docChg chg="undo redo custSel addSld delSld modSld sldOrd">
      <pc:chgData name="Ilaria Olivo" userId="1a4376bf28250042" providerId="LiveId" clId="{E9448E97-9B59-41AE-B6CF-078873F88410}" dt="2021-05-06T14:09:20.882" v="1068" actId="20577"/>
      <pc:docMkLst>
        <pc:docMk/>
      </pc:docMkLst>
      <pc:sldChg chg="modSp mod">
        <pc:chgData name="Ilaria Olivo" userId="1a4376bf28250042" providerId="LiveId" clId="{E9448E97-9B59-41AE-B6CF-078873F88410}" dt="2021-05-06T12:45:54.640" v="16" actId="1076"/>
        <pc:sldMkLst>
          <pc:docMk/>
          <pc:sldMk cId="1547208668" sldId="257"/>
        </pc:sldMkLst>
        <pc:spChg chg="mod">
          <ac:chgData name="Ilaria Olivo" userId="1a4376bf28250042" providerId="LiveId" clId="{E9448E97-9B59-41AE-B6CF-078873F88410}" dt="2021-05-06T12:45:54.640" v="16" actId="1076"/>
          <ac:spMkLst>
            <pc:docMk/>
            <pc:sldMk cId="1547208668" sldId="257"/>
            <ac:spMk id="2" creationId="{00000000-0000-0000-0000-000000000000}"/>
          </ac:spMkLst>
        </pc:spChg>
        <pc:spChg chg="mod">
          <ac:chgData name="Ilaria Olivo" userId="1a4376bf28250042" providerId="LiveId" clId="{E9448E97-9B59-41AE-B6CF-078873F88410}" dt="2021-05-06T12:42:56.744" v="1" actId="20577"/>
          <ac:spMkLst>
            <pc:docMk/>
            <pc:sldMk cId="1547208668" sldId="257"/>
            <ac:spMk id="3" creationId="{DC20D94B-92B4-49C3-8D07-5D6E132C3C3D}"/>
          </ac:spMkLst>
        </pc:spChg>
        <pc:spChg chg="mod">
          <ac:chgData name="Ilaria Olivo" userId="1a4376bf28250042" providerId="LiveId" clId="{E9448E97-9B59-41AE-B6CF-078873F88410}" dt="2021-05-06T12:44:05.349" v="5" actId="1076"/>
          <ac:spMkLst>
            <pc:docMk/>
            <pc:sldMk cId="1547208668" sldId="257"/>
            <ac:spMk id="4" creationId="{50B60002-9632-4902-AFC9-9D16A772B1E2}"/>
          </ac:spMkLst>
        </pc:spChg>
        <pc:picChg chg="mod">
          <ac:chgData name="Ilaria Olivo" userId="1a4376bf28250042" providerId="LiveId" clId="{E9448E97-9B59-41AE-B6CF-078873F88410}" dt="2021-05-06T12:45:41.889" v="13" actId="1076"/>
          <ac:picMkLst>
            <pc:docMk/>
            <pc:sldMk cId="1547208668" sldId="257"/>
            <ac:picMk id="61" creationId="{0C610C5E-AD42-41DD-9D15-74A779DE7C9A}"/>
          </ac:picMkLst>
        </pc:picChg>
      </pc:sldChg>
      <pc:sldChg chg="modSp mod">
        <pc:chgData name="Ilaria Olivo" userId="1a4376bf28250042" providerId="LiveId" clId="{E9448E97-9B59-41AE-B6CF-078873F88410}" dt="2021-05-06T12:54:08.836" v="113" actId="20577"/>
        <pc:sldMkLst>
          <pc:docMk/>
          <pc:sldMk cId="3580641393" sldId="260"/>
        </pc:sldMkLst>
        <pc:spChg chg="mod">
          <ac:chgData name="Ilaria Olivo" userId="1a4376bf28250042" providerId="LiveId" clId="{E9448E97-9B59-41AE-B6CF-078873F88410}" dt="2021-05-06T12:54:08.836" v="113" actId="20577"/>
          <ac:spMkLst>
            <pc:docMk/>
            <pc:sldMk cId="3580641393" sldId="260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2:50:19.846" v="99" actId="403"/>
        <pc:sldMkLst>
          <pc:docMk/>
          <pc:sldMk cId="978674392" sldId="262"/>
        </pc:sldMkLst>
        <pc:spChg chg="mod">
          <ac:chgData name="Ilaria Olivo" userId="1a4376bf28250042" providerId="LiveId" clId="{E9448E97-9B59-41AE-B6CF-078873F88410}" dt="2021-05-06T12:50:19.846" v="99" actId="403"/>
          <ac:spMkLst>
            <pc:docMk/>
            <pc:sldMk cId="978674392" sldId="262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2:50:01.977" v="97" actId="404"/>
        <pc:sldMkLst>
          <pc:docMk/>
          <pc:sldMk cId="941051782" sldId="263"/>
        </pc:sldMkLst>
        <pc:spChg chg="mod">
          <ac:chgData name="Ilaria Olivo" userId="1a4376bf28250042" providerId="LiveId" clId="{E9448E97-9B59-41AE-B6CF-078873F88410}" dt="2021-05-06T12:50:01.977" v="97" actId="404"/>
          <ac:spMkLst>
            <pc:docMk/>
            <pc:sldMk cId="941051782" sldId="26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2:57:05.930" v="121" actId="403"/>
        <pc:sldMkLst>
          <pc:docMk/>
          <pc:sldMk cId="2819676465" sldId="267"/>
        </pc:sldMkLst>
        <pc:spChg chg="mod">
          <ac:chgData name="Ilaria Olivo" userId="1a4376bf28250042" providerId="LiveId" clId="{E9448E97-9B59-41AE-B6CF-078873F88410}" dt="2021-05-06T12:57:05.930" v="121" actId="403"/>
          <ac:spMkLst>
            <pc:docMk/>
            <pc:sldMk cId="2819676465" sldId="267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05:56.988" v="378" actId="114"/>
        <pc:sldMkLst>
          <pc:docMk/>
          <pc:sldMk cId="1083144889" sldId="268"/>
        </pc:sldMkLst>
        <pc:spChg chg="mod">
          <ac:chgData name="Ilaria Olivo" userId="1a4376bf28250042" providerId="LiveId" clId="{E9448E97-9B59-41AE-B6CF-078873F88410}" dt="2021-05-06T13:05:56.988" v="378" actId="114"/>
          <ac:spMkLst>
            <pc:docMk/>
            <pc:sldMk cId="1083144889" sldId="268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07:16.964" v="383" actId="2696"/>
        <pc:sldMkLst>
          <pc:docMk/>
          <pc:sldMk cId="1167756052" sldId="270"/>
        </pc:sldMkLst>
      </pc:sldChg>
      <pc:sldChg chg="del">
        <pc:chgData name="Ilaria Olivo" userId="1a4376bf28250042" providerId="LiveId" clId="{E9448E97-9B59-41AE-B6CF-078873F88410}" dt="2021-05-06T13:07:38.349" v="384" actId="2696"/>
        <pc:sldMkLst>
          <pc:docMk/>
          <pc:sldMk cId="1406311313" sldId="271"/>
        </pc:sldMkLst>
      </pc:sldChg>
      <pc:sldChg chg="del">
        <pc:chgData name="Ilaria Olivo" userId="1a4376bf28250042" providerId="LiveId" clId="{E9448E97-9B59-41AE-B6CF-078873F88410}" dt="2021-05-06T13:08:27.920" v="387" actId="2696"/>
        <pc:sldMkLst>
          <pc:docMk/>
          <pc:sldMk cId="3409828843" sldId="274"/>
        </pc:sldMkLst>
      </pc:sldChg>
      <pc:sldChg chg="del">
        <pc:chgData name="Ilaria Olivo" userId="1a4376bf28250042" providerId="LiveId" clId="{E9448E97-9B59-41AE-B6CF-078873F88410}" dt="2021-05-06T13:08:34.395" v="388" actId="2696"/>
        <pc:sldMkLst>
          <pc:docMk/>
          <pc:sldMk cId="994113883" sldId="275"/>
        </pc:sldMkLst>
      </pc:sldChg>
      <pc:sldChg chg="del">
        <pc:chgData name="Ilaria Olivo" userId="1a4376bf28250042" providerId="LiveId" clId="{E9448E97-9B59-41AE-B6CF-078873F88410}" dt="2021-05-06T13:08:38.236" v="389" actId="2696"/>
        <pc:sldMkLst>
          <pc:docMk/>
          <pc:sldMk cId="533531816" sldId="276"/>
        </pc:sldMkLst>
      </pc:sldChg>
      <pc:sldChg chg="modSp mod">
        <pc:chgData name="Ilaria Olivo" userId="1a4376bf28250042" providerId="LiveId" clId="{E9448E97-9B59-41AE-B6CF-078873F88410}" dt="2021-05-06T14:09:05.155" v="1064" actId="20577"/>
        <pc:sldMkLst>
          <pc:docMk/>
          <pc:sldMk cId="2177735496" sldId="277"/>
        </pc:sldMkLst>
        <pc:spChg chg="mod">
          <ac:chgData name="Ilaria Olivo" userId="1a4376bf28250042" providerId="LiveId" clId="{E9448E97-9B59-41AE-B6CF-078873F88410}" dt="2021-05-06T14:09:05.155" v="1064" actId="20577"/>
          <ac:spMkLst>
            <pc:docMk/>
            <pc:sldMk cId="2177735496" sldId="277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8:49.060" v="1054" actId="20577"/>
        <pc:sldMkLst>
          <pc:docMk/>
          <pc:sldMk cId="83989082" sldId="278"/>
        </pc:sldMkLst>
        <pc:spChg chg="mod">
          <ac:chgData name="Ilaria Olivo" userId="1a4376bf28250042" providerId="LiveId" clId="{E9448E97-9B59-41AE-B6CF-078873F88410}" dt="2021-05-06T14:08:49.060" v="1054" actId="20577"/>
          <ac:spMkLst>
            <pc:docMk/>
            <pc:sldMk cId="83989082" sldId="278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9:14.530" v="1066" actId="20577"/>
        <pc:sldMkLst>
          <pc:docMk/>
          <pc:sldMk cId="4240784397" sldId="279"/>
        </pc:sldMkLst>
        <pc:spChg chg="mod">
          <ac:chgData name="Ilaria Olivo" userId="1a4376bf28250042" providerId="LiveId" clId="{E9448E97-9B59-41AE-B6CF-078873F88410}" dt="2021-05-06T14:09:14.530" v="1066" actId="20577"/>
          <ac:spMkLst>
            <pc:docMk/>
            <pc:sldMk cId="4240784397" sldId="279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17:26.047" v="501" actId="2696"/>
        <pc:sldMkLst>
          <pc:docMk/>
          <pc:sldMk cId="3017565338" sldId="280"/>
        </pc:sldMkLst>
      </pc:sldChg>
      <pc:sldChg chg="addSp delSp modSp mod setBg modClrScheme chgLayout">
        <pc:chgData name="Ilaria Olivo" userId="1a4376bf28250042" providerId="LiveId" clId="{E9448E97-9B59-41AE-B6CF-078873F88410}" dt="2021-05-06T14:09:20.882" v="1068" actId="20577"/>
        <pc:sldMkLst>
          <pc:docMk/>
          <pc:sldMk cId="3821130331" sldId="281"/>
        </pc:sldMkLst>
        <pc:spChg chg="mod ord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2" creationId="{BB9BF3D0-185F-49FD-A346-D5D8DCA84CF8}"/>
          </ac:spMkLst>
        </pc:spChg>
        <pc:spChg chg="add del mod">
          <ac:chgData name="Ilaria Olivo" userId="1a4376bf28250042" providerId="LiveId" clId="{E9448E97-9B59-41AE-B6CF-078873F88410}" dt="2021-05-06T13:20:32.553" v="541"/>
          <ac:spMkLst>
            <pc:docMk/>
            <pc:sldMk cId="3821130331" sldId="281"/>
            <ac:spMk id="3" creationId="{915C4B44-083A-4C40-B1C7-BF1C606E8F1D}"/>
          </ac:spMkLst>
        </pc:spChg>
        <pc:spChg chg="add del mod">
          <ac:chgData name="Ilaria Olivo" userId="1a4376bf28250042" providerId="LiveId" clId="{E9448E97-9B59-41AE-B6CF-078873F88410}" dt="2021-05-06T13:20:35.519" v="542" actId="700"/>
          <ac:spMkLst>
            <pc:docMk/>
            <pc:sldMk cId="3821130331" sldId="281"/>
            <ac:spMk id="6" creationId="{1A926F66-2580-40B6-A44D-3BA3B96D9DCC}"/>
          </ac:spMkLst>
        </pc:spChg>
        <pc:spChg chg="add mod ord">
          <ac:chgData name="Ilaria Olivo" userId="1a4376bf28250042" providerId="LiveId" clId="{E9448E97-9B59-41AE-B6CF-078873F88410}" dt="2021-05-06T14:09:20.882" v="1068" actId="20577"/>
          <ac:spMkLst>
            <pc:docMk/>
            <pc:sldMk cId="3821130331" sldId="281"/>
            <ac:spMk id="7" creationId="{9C301377-D831-42EE-AE08-1E5170BDDB78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1" creationId="{3CFC9789-57F4-4B9C-ABAA-6F7C8BADCAE8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2" creationId="{9B54F538-07DE-4652-B506-5D16E3EBBB0F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14" creationId="{3CFC9789-57F4-4B9C-ABAA-6F7C8BADCAE8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5" creationId="{605A42EF-68E6-4808-81CD-E5ABD0ED92CA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16" creationId="{9B54F538-07DE-4652-B506-5D16E3EBBB0F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19" creationId="{3FE9C285-56FB-4B36-8ECA-C2D6596AA906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20" creationId="{F83BAE65-D215-4292-9498-D9610AC2C69F}"/>
          </ac:spMkLst>
        </pc:spChg>
        <pc:spChg chg="add del">
          <ac:chgData name="Ilaria Olivo" userId="1a4376bf28250042" providerId="LiveId" clId="{E9448E97-9B59-41AE-B6CF-078873F88410}" dt="2021-05-06T13:22:04.422" v="564" actId="26606"/>
          <ac:spMkLst>
            <pc:docMk/>
            <pc:sldMk cId="3821130331" sldId="281"/>
            <ac:spMk id="21" creationId="{937C076B-00B1-4629-B27F-A86F9885FB4D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24" creationId="{86C05757-249C-4F2B-B326-B940FDD9C439}"/>
          </ac:spMkLst>
        </pc:spChg>
        <pc:spChg chg="add del">
          <ac:chgData name="Ilaria Olivo" userId="1a4376bf28250042" providerId="LiveId" clId="{E9448E97-9B59-41AE-B6CF-078873F88410}" dt="2021-05-06T13:21:14.117" v="548" actId="26606"/>
          <ac:spMkLst>
            <pc:docMk/>
            <pc:sldMk cId="3821130331" sldId="281"/>
            <ac:spMk id="26" creationId="{EE922679-5189-4C5C-9FBB-6839F89C665D}"/>
          </ac:spMkLst>
        </pc:spChg>
        <pc:graphicFrameChg chg="del mod modGraphic">
          <ac:chgData name="Ilaria Olivo" userId="1a4376bf28250042" providerId="LiveId" clId="{E9448E97-9B59-41AE-B6CF-078873F88410}" dt="2021-05-06T13:20:20.748" v="538" actId="21"/>
          <ac:graphicFrameMkLst>
            <pc:docMk/>
            <pc:sldMk cId="3821130331" sldId="281"/>
            <ac:graphicFrameMk id="4" creationId="{00000000-0000-0000-0000-000000000000}"/>
          </ac:graphicFrameMkLst>
        </pc:graphicFrameChg>
        <pc:picChg chg="add mod">
          <ac:chgData name="Ilaria Olivo" userId="1a4376bf28250042" providerId="LiveId" clId="{E9448E97-9B59-41AE-B6CF-078873F88410}" dt="2021-05-06T13:22:04.422" v="564" actId="26606"/>
          <ac:picMkLst>
            <pc:docMk/>
            <pc:sldMk cId="3821130331" sldId="281"/>
            <ac:picMk id="9" creationId="{644E7161-5B21-43D5-81A8-CC6DD62B9ECD}"/>
          </ac:picMkLst>
        </pc:picChg>
        <pc:cxnChg chg="add del">
          <ac:chgData name="Ilaria Olivo" userId="1a4376bf28250042" providerId="LiveId" clId="{E9448E97-9B59-41AE-B6CF-078873F88410}" dt="2021-05-06T13:22:04.422" v="564" actId="26606"/>
          <ac:cxnSpMkLst>
            <pc:docMk/>
            <pc:sldMk cId="3821130331" sldId="281"/>
            <ac:cxnSpMk id="13" creationId="{03D56195-A6AC-4958-8B87-F7D009353EB1}"/>
          </ac:cxnSpMkLst>
        </pc:cxnChg>
        <pc:cxnChg chg="add del">
          <ac:chgData name="Ilaria Olivo" userId="1a4376bf28250042" providerId="LiveId" clId="{E9448E97-9B59-41AE-B6CF-078873F88410}" dt="2021-05-06T13:22:04.422" v="564" actId="26606"/>
          <ac:cxnSpMkLst>
            <pc:docMk/>
            <pc:sldMk cId="3821130331" sldId="281"/>
            <ac:cxnSpMk id="17" creationId="{3C4A154E-1950-4755-A5FC-5998EE0CC14B}"/>
          </ac:cxnSpMkLst>
        </pc:cxnChg>
        <pc:cxnChg chg="add del">
          <ac:chgData name="Ilaria Olivo" userId="1a4376bf28250042" providerId="LiveId" clId="{E9448E97-9B59-41AE-B6CF-078873F88410}" dt="2021-05-06T13:21:14.117" v="548" actId="26606"/>
          <ac:cxnSpMkLst>
            <pc:docMk/>
            <pc:sldMk cId="3821130331" sldId="281"/>
            <ac:cxnSpMk id="18" creationId="{03D56195-A6AC-4958-8B87-F7D009353EB1}"/>
          </ac:cxnSpMkLst>
        </pc:cxnChg>
        <pc:cxnChg chg="add del">
          <ac:chgData name="Ilaria Olivo" userId="1a4376bf28250042" providerId="LiveId" clId="{E9448E97-9B59-41AE-B6CF-078873F88410}" dt="2021-05-06T13:21:14.117" v="548" actId="26606"/>
          <ac:cxnSpMkLst>
            <pc:docMk/>
            <pc:sldMk cId="3821130331" sldId="281"/>
            <ac:cxnSpMk id="22" creationId="{5C99ACED-3F9B-471D-97BC-E5D2D23198C0}"/>
          </ac:cxnSpMkLst>
        </pc:cxnChg>
      </pc:sldChg>
      <pc:sldChg chg="modSp mod">
        <pc:chgData name="Ilaria Olivo" userId="1a4376bf28250042" providerId="LiveId" clId="{E9448E97-9B59-41AE-B6CF-078873F88410}" dt="2021-05-06T13:25:10.240" v="584" actId="113"/>
        <pc:sldMkLst>
          <pc:docMk/>
          <pc:sldMk cId="351237228" sldId="282"/>
        </pc:sldMkLst>
        <pc:spChg chg="mod">
          <ac:chgData name="Ilaria Olivo" userId="1a4376bf28250042" providerId="LiveId" clId="{E9448E97-9B59-41AE-B6CF-078873F88410}" dt="2021-05-06T13:25:10.240" v="584" actId="113"/>
          <ac:spMkLst>
            <pc:docMk/>
            <pc:sldMk cId="351237228" sldId="282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29:30.704" v="630" actId="255"/>
        <pc:sldMkLst>
          <pc:docMk/>
          <pc:sldMk cId="582728273" sldId="283"/>
        </pc:sldMkLst>
        <pc:spChg chg="mod">
          <ac:chgData name="Ilaria Olivo" userId="1a4376bf28250042" providerId="LiveId" clId="{E9448E97-9B59-41AE-B6CF-078873F88410}" dt="2021-05-06T13:29:30.704" v="630" actId="255"/>
          <ac:spMkLst>
            <pc:docMk/>
            <pc:sldMk cId="582728273" sldId="28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34:37.797" v="659" actId="20577"/>
        <pc:sldMkLst>
          <pc:docMk/>
          <pc:sldMk cId="3479163000" sldId="286"/>
        </pc:sldMkLst>
        <pc:spChg chg="mod">
          <ac:chgData name="Ilaria Olivo" userId="1a4376bf28250042" providerId="LiveId" clId="{E9448E97-9B59-41AE-B6CF-078873F88410}" dt="2021-05-06T13:34:37.797" v="659" actId="20577"/>
          <ac:spMkLst>
            <pc:docMk/>
            <pc:sldMk cId="3479163000" sldId="286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0:44.012" v="834" actId="20578"/>
        <pc:sldMkLst>
          <pc:docMk/>
          <pc:sldMk cId="203849400" sldId="287"/>
        </pc:sldMkLst>
        <pc:spChg chg="mod">
          <ac:chgData name="Ilaria Olivo" userId="1a4376bf28250042" providerId="LiveId" clId="{E9448E97-9B59-41AE-B6CF-078873F88410}" dt="2021-05-06T13:40:44.012" v="834" actId="20578"/>
          <ac:spMkLst>
            <pc:docMk/>
            <pc:sldMk cId="203849400" sldId="287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1:25.380" v="841" actId="20577"/>
        <pc:sldMkLst>
          <pc:docMk/>
          <pc:sldMk cId="2027556170" sldId="288"/>
        </pc:sldMkLst>
        <pc:spChg chg="mod">
          <ac:chgData name="Ilaria Olivo" userId="1a4376bf28250042" providerId="LiveId" clId="{E9448E97-9B59-41AE-B6CF-078873F88410}" dt="2021-05-06T13:41:25.380" v="841" actId="20577"/>
          <ac:spMkLst>
            <pc:docMk/>
            <pc:sldMk cId="2027556170" sldId="288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3:36.153" v="863" actId="20577"/>
        <pc:sldMkLst>
          <pc:docMk/>
          <pc:sldMk cId="1675528344" sldId="290"/>
        </pc:sldMkLst>
        <pc:spChg chg="mod">
          <ac:chgData name="Ilaria Olivo" userId="1a4376bf28250042" providerId="LiveId" clId="{E9448E97-9B59-41AE-B6CF-078873F88410}" dt="2021-05-06T13:43:36.153" v="863" actId="20577"/>
          <ac:spMkLst>
            <pc:docMk/>
            <pc:sldMk cId="1675528344" sldId="290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46:10.188" v="873" actId="113"/>
        <pc:sldMkLst>
          <pc:docMk/>
          <pc:sldMk cId="3148184831" sldId="293"/>
        </pc:sldMkLst>
        <pc:spChg chg="mod">
          <ac:chgData name="Ilaria Olivo" userId="1a4376bf28250042" providerId="LiveId" clId="{E9448E97-9B59-41AE-B6CF-078873F88410}" dt="2021-05-06T13:46:10.188" v="873" actId="113"/>
          <ac:spMkLst>
            <pc:docMk/>
            <pc:sldMk cId="3148184831" sldId="29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2:24.992" v="905" actId="403"/>
        <pc:sldMkLst>
          <pc:docMk/>
          <pc:sldMk cId="1030371517" sldId="300"/>
        </pc:sldMkLst>
        <pc:spChg chg="mod">
          <ac:chgData name="Ilaria Olivo" userId="1a4376bf28250042" providerId="LiveId" clId="{E9448E97-9B59-41AE-B6CF-078873F88410}" dt="2021-05-06T14:02:24.992" v="905" actId="403"/>
          <ac:spMkLst>
            <pc:docMk/>
            <pc:sldMk cId="1030371517" sldId="300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2:33.539" v="907" actId="403"/>
        <pc:sldMkLst>
          <pc:docMk/>
          <pc:sldMk cId="4186804679" sldId="303"/>
        </pc:sldMkLst>
        <pc:spChg chg="mod">
          <ac:chgData name="Ilaria Olivo" userId="1a4376bf28250042" providerId="LiveId" clId="{E9448E97-9B59-41AE-B6CF-078873F88410}" dt="2021-05-06T14:02:33.539" v="907" actId="403"/>
          <ac:spMkLst>
            <pc:docMk/>
            <pc:sldMk cId="4186804679" sldId="303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8:16.670" v="1050" actId="20577"/>
        <pc:sldMkLst>
          <pc:docMk/>
          <pc:sldMk cId="2812429400" sldId="305"/>
        </pc:sldMkLst>
        <pc:spChg chg="mod">
          <ac:chgData name="Ilaria Olivo" userId="1a4376bf28250042" providerId="LiveId" clId="{E9448E97-9B59-41AE-B6CF-078873F88410}" dt="2021-05-06T14:08:16.670" v="1050" actId="20577"/>
          <ac:spMkLst>
            <pc:docMk/>
            <pc:sldMk cId="2812429400" sldId="305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08:40.576" v="390" actId="2696"/>
        <pc:sldMkLst>
          <pc:docMk/>
          <pc:sldMk cId="1576488784" sldId="306"/>
        </pc:sldMkLst>
      </pc:sldChg>
      <pc:sldChg chg="modSp mod">
        <pc:chgData name="Ilaria Olivo" userId="1a4376bf28250042" providerId="LiveId" clId="{E9448E97-9B59-41AE-B6CF-078873F88410}" dt="2021-05-06T13:06:48.445" v="382" actId="207"/>
        <pc:sldMkLst>
          <pc:docMk/>
          <pc:sldMk cId="1089901276" sldId="307"/>
        </pc:sldMkLst>
        <pc:spChg chg="mod">
          <ac:chgData name="Ilaria Olivo" userId="1a4376bf28250042" providerId="LiveId" clId="{E9448E97-9B59-41AE-B6CF-078873F88410}" dt="2021-05-06T13:06:48.445" v="382" actId="207"/>
          <ac:spMkLst>
            <pc:docMk/>
            <pc:sldMk cId="1089901276" sldId="307"/>
            <ac:spMk id="3" creationId="{00000000-0000-0000-0000-000000000000}"/>
          </ac:spMkLst>
        </pc:spChg>
      </pc:sldChg>
      <pc:sldChg chg="del">
        <pc:chgData name="Ilaria Olivo" userId="1a4376bf28250042" providerId="LiveId" clId="{E9448E97-9B59-41AE-B6CF-078873F88410}" dt="2021-05-06T13:03:11.664" v="150" actId="2696"/>
        <pc:sldMkLst>
          <pc:docMk/>
          <pc:sldMk cId="2079253477" sldId="312"/>
        </pc:sldMkLst>
      </pc:sldChg>
      <pc:sldChg chg="del">
        <pc:chgData name="Ilaria Olivo" userId="1a4376bf28250042" providerId="LiveId" clId="{E9448E97-9B59-41AE-B6CF-078873F88410}" dt="2021-05-06T13:07:44.017" v="385" actId="2696"/>
        <pc:sldMkLst>
          <pc:docMk/>
          <pc:sldMk cId="3296712506" sldId="313"/>
        </pc:sldMkLst>
      </pc:sldChg>
      <pc:sldChg chg="modSp mod">
        <pc:chgData name="Ilaria Olivo" userId="1a4376bf28250042" providerId="LiveId" clId="{E9448E97-9B59-41AE-B6CF-078873F88410}" dt="2021-05-06T13:55:16.426" v="888" actId="113"/>
        <pc:sldMkLst>
          <pc:docMk/>
          <pc:sldMk cId="3023576423" sldId="314"/>
        </pc:sldMkLst>
        <pc:spChg chg="mod">
          <ac:chgData name="Ilaria Olivo" userId="1a4376bf28250042" providerId="LiveId" clId="{E9448E97-9B59-41AE-B6CF-078873F88410}" dt="2021-05-06T13:55:16.426" v="888" actId="113"/>
          <ac:spMkLst>
            <pc:docMk/>
            <pc:sldMk cId="3023576423" sldId="314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3:57:39.108" v="895" actId="1076"/>
        <pc:sldMkLst>
          <pc:docMk/>
          <pc:sldMk cId="136214821" sldId="315"/>
        </pc:sldMkLst>
        <pc:spChg chg="mod">
          <ac:chgData name="Ilaria Olivo" userId="1a4376bf28250042" providerId="LiveId" clId="{E9448E97-9B59-41AE-B6CF-078873F88410}" dt="2021-05-06T13:57:39.108" v="895" actId="1076"/>
          <ac:spMkLst>
            <pc:docMk/>
            <pc:sldMk cId="136214821" sldId="315"/>
            <ac:spMk id="3" creationId="{00000000-0000-0000-0000-000000000000}"/>
          </ac:spMkLst>
        </pc:spChg>
      </pc:sldChg>
      <pc:sldChg chg="modSp mod">
        <pc:chgData name="Ilaria Olivo" userId="1a4376bf28250042" providerId="LiveId" clId="{E9448E97-9B59-41AE-B6CF-078873F88410}" dt="2021-05-06T14:01:24.941" v="903" actId="113"/>
        <pc:sldMkLst>
          <pc:docMk/>
          <pc:sldMk cId="3036266189" sldId="317"/>
        </pc:sldMkLst>
        <pc:spChg chg="mod">
          <ac:chgData name="Ilaria Olivo" userId="1a4376bf28250042" providerId="LiveId" clId="{E9448E97-9B59-41AE-B6CF-078873F88410}" dt="2021-05-06T14:01:24.941" v="903" actId="113"/>
          <ac:spMkLst>
            <pc:docMk/>
            <pc:sldMk cId="3036266189" sldId="317"/>
            <ac:spMk id="3" creationId="{00000000-0000-0000-0000-000000000000}"/>
          </ac:spMkLst>
        </pc:spChg>
      </pc:sldChg>
      <pc:sldChg chg="addSp modSp new mod ord">
        <pc:chgData name="Ilaria Olivo" userId="1a4376bf28250042" providerId="LiveId" clId="{E9448E97-9B59-41AE-B6CF-078873F88410}" dt="2021-05-06T13:30:43.768" v="642" actId="113"/>
        <pc:sldMkLst>
          <pc:docMk/>
          <pc:sldMk cId="2505205100" sldId="319"/>
        </pc:sldMkLst>
        <pc:spChg chg="add mod">
          <ac:chgData name="Ilaria Olivo" userId="1a4376bf28250042" providerId="LiveId" clId="{E9448E97-9B59-41AE-B6CF-078873F88410}" dt="2021-05-06T13:30:43.768" v="642" actId="113"/>
          <ac:spMkLst>
            <pc:docMk/>
            <pc:sldMk cId="2505205100" sldId="319"/>
            <ac:spMk id="3" creationId="{8EB57ECC-06BA-4CCD-ABDA-24025827A57D}"/>
          </ac:spMkLst>
        </pc:spChg>
      </pc:sldChg>
      <pc:sldChg chg="new del">
        <pc:chgData name="Ilaria Olivo" userId="1a4376bf28250042" providerId="LiveId" clId="{E9448E97-9B59-41AE-B6CF-078873F88410}" dt="2021-05-06T13:08:48.622" v="391" actId="2696"/>
        <pc:sldMkLst>
          <pc:docMk/>
          <pc:sldMk cId="3187471570" sldId="319"/>
        </pc:sldMkLst>
      </pc:sldChg>
    </pc:docChg>
  </pc:docChgLst>
  <pc:docChgLst>
    <pc:chgData name="Ilaria Olivo" userId="1a4376bf28250042" providerId="LiveId" clId="{454E2DE6-A788-4E20-A19D-3AD9A56CFC7D}"/>
    <pc:docChg chg="undo custSel modSld">
      <pc:chgData name="Ilaria Olivo" userId="1a4376bf28250042" providerId="LiveId" clId="{454E2DE6-A788-4E20-A19D-3AD9A56CFC7D}" dt="2020-06-04T18:34:05.072" v="224" actId="1076"/>
      <pc:docMkLst>
        <pc:docMk/>
      </pc:docMkLst>
      <pc:sldChg chg="addSp delSp modSp mod setBg delDesignElem">
        <pc:chgData name="Ilaria Olivo" userId="1a4376bf28250042" providerId="LiveId" clId="{454E2DE6-A788-4E20-A19D-3AD9A56CFC7D}" dt="2020-06-04T18:34:05.072" v="224" actId="1076"/>
        <pc:sldMkLst>
          <pc:docMk/>
          <pc:sldMk cId="1547208668" sldId="257"/>
        </pc:sldMkLst>
        <pc:spChg chg="mod ord">
          <ac:chgData name="Ilaria Olivo" userId="1a4376bf28250042" providerId="LiveId" clId="{454E2DE6-A788-4E20-A19D-3AD9A56CFC7D}" dt="2020-06-04T18:32:10.065" v="223" actId="207"/>
          <ac:spMkLst>
            <pc:docMk/>
            <pc:sldMk cId="1547208668" sldId="257"/>
            <ac:spMk id="2" creationId="{00000000-0000-0000-0000-000000000000}"/>
          </ac:spMkLst>
        </pc:spChg>
        <pc:spChg chg="add mod">
          <ac:chgData name="Ilaria Olivo" userId="1a4376bf28250042" providerId="LiveId" clId="{454E2DE6-A788-4E20-A19D-3AD9A56CFC7D}" dt="2020-06-04T18:34:05.072" v="224" actId="1076"/>
          <ac:spMkLst>
            <pc:docMk/>
            <pc:sldMk cId="1547208668" sldId="257"/>
            <ac:spMk id="3" creationId="{DC20D94B-92B4-49C3-8D07-5D6E132C3C3D}"/>
          </ac:spMkLst>
        </pc:spChg>
        <pc:spChg chg="del mod">
          <ac:chgData name="Ilaria Olivo" userId="1a4376bf28250042" providerId="LiveId" clId="{454E2DE6-A788-4E20-A19D-3AD9A56CFC7D}" dt="2020-06-04T18:23:03.553" v="82"/>
          <ac:spMkLst>
            <pc:docMk/>
            <pc:sldMk cId="1547208668" sldId="257"/>
            <ac:spMk id="4" creationId="{00000000-0000-0000-0000-000000000000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6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8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9" creationId="{8C6E698C-8155-4B8B-BDC9-B7299772B509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10" creationId="{4A8FFEA1-1B69-4F42-B552-0CCF7259687D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11" creationId="{0EEF5601-A8BC-411D-AA64-3E79320BA122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12" creationId="{AA3C9226-5EC8-460B-82D7-72AA994DF95E}"/>
          </ac:spMkLst>
        </pc:spChg>
        <pc:spChg chg="add del">
          <ac:chgData name="Ilaria Olivo" userId="1a4376bf28250042" providerId="LiveId" clId="{454E2DE6-A788-4E20-A19D-3AD9A56CFC7D}" dt="2020-06-04T18:24:41.352" v="90" actId="26606"/>
          <ac:spMkLst>
            <pc:docMk/>
            <pc:sldMk cId="1547208668" sldId="257"/>
            <ac:spMk id="13" creationId="{33209156-242F-4B26-8D07-CEB2B68A9F9A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15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16" creationId="{8F652E9C-631C-4EA3-A245-0633DA762889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17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20" creationId="{04D0B784-4306-4620-A278-1F5FFDE5A6C6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21" creationId="{8C6E698C-8155-4B8B-BDC9-B7299772B509}"/>
          </ac:spMkLst>
        </pc:spChg>
        <pc:spChg chg="add del">
          <ac:chgData name="Ilaria Olivo" userId="1a4376bf28250042" providerId="LiveId" clId="{454E2DE6-A788-4E20-A19D-3AD9A56CFC7D}" dt="2020-06-04T18:24:15.783" v="88"/>
          <ac:spMkLst>
            <pc:docMk/>
            <pc:sldMk cId="1547208668" sldId="257"/>
            <ac:spMk id="22" creationId="{F2344334-CC5A-4E5A-929E-D7BC8EA8FF3E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24" creationId="{C22D9B36-9BE7-472B-8808-7E0D6810738F}"/>
          </ac:spMkLst>
        </pc:spChg>
        <pc:spChg chg="add del">
          <ac:chgData name="Ilaria Olivo" userId="1a4376bf28250042" providerId="LiveId" clId="{454E2DE6-A788-4E20-A19D-3AD9A56CFC7D}" dt="2020-06-04T18:24:46.088" v="92" actId="26606"/>
          <ac:spMkLst>
            <pc:docMk/>
            <pc:sldMk cId="1547208668" sldId="257"/>
            <ac:spMk id="25" creationId="{8A549DE7-671D-4575-AF43-858FD99981CF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27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28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30" creationId="{FBDCECDC-EEE3-4128-AA5E-82A8C08796E8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31" creationId="{4260EDE0-989C-4E16-AF94-F652294D828E}"/>
          </ac:spMkLst>
        </pc:spChg>
        <pc:spChg chg="add del">
          <ac:chgData name="Ilaria Olivo" userId="1a4376bf28250042" providerId="LiveId" clId="{454E2DE6-A788-4E20-A19D-3AD9A56CFC7D}" dt="2020-06-04T18:24:54.795" v="94" actId="26606"/>
          <ac:spMkLst>
            <pc:docMk/>
            <pc:sldMk cId="1547208668" sldId="257"/>
            <ac:spMk id="32" creationId="{1F3985C0-E548-44D2-B30E-F3E42DADE133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4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5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7" creationId="{88C4CF77-7AF8-4122-A7B0-041ABDF16B2B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8" creationId="{D509D458-5758-41CE-89DE-485C1BBCD86D}"/>
          </ac:spMkLst>
        </pc:spChg>
        <pc:spChg chg="add del">
          <ac:chgData name="Ilaria Olivo" userId="1a4376bf28250042" providerId="LiveId" clId="{454E2DE6-A788-4E20-A19D-3AD9A56CFC7D}" dt="2020-06-04T18:24:58.873" v="96" actId="26606"/>
          <ac:spMkLst>
            <pc:docMk/>
            <pc:sldMk cId="1547208668" sldId="257"/>
            <ac:spMk id="39" creationId="{1D38966F-378A-47DC-83CC-D5A783224D48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1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2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4" creationId="{8C6E698C-8155-4B8B-BDC9-B7299772B509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5" creationId="{0EEF5601-A8BC-411D-AA64-3E79320BA122}"/>
          </ac:spMkLst>
        </pc:spChg>
        <pc:spChg chg="add del">
          <ac:chgData name="Ilaria Olivo" userId="1a4376bf28250042" providerId="LiveId" clId="{454E2DE6-A788-4E20-A19D-3AD9A56CFC7D}" dt="2020-06-04T18:25:05.378" v="98" actId="26606"/>
          <ac:spMkLst>
            <pc:docMk/>
            <pc:sldMk cId="1547208668" sldId="257"/>
            <ac:spMk id="46" creationId="{33209156-242F-4B26-8D07-CEB2B68A9F9A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48" creationId="{1DFE635C-C432-47DA-AEAB-A593345CBA70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49" creationId="{79FBF3D3-2448-4FF3-B57B-852CB3B8517E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51" creationId="{FBDCECDC-EEE3-4128-AA5E-82A8C08796E8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52" creationId="{4260EDE0-989C-4E16-AF94-F652294D828E}"/>
          </ac:spMkLst>
        </pc:spChg>
        <pc:spChg chg="add del">
          <ac:chgData name="Ilaria Olivo" userId="1a4376bf28250042" providerId="LiveId" clId="{454E2DE6-A788-4E20-A19D-3AD9A56CFC7D}" dt="2020-06-04T18:25:06.612" v="100" actId="26606"/>
          <ac:spMkLst>
            <pc:docMk/>
            <pc:sldMk cId="1547208668" sldId="257"/>
            <ac:spMk id="53" creationId="{1F3985C0-E548-44D2-B30E-F3E42DADE133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5" creationId="{1DFE635C-C432-47DA-AEAB-A593345CBA70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6" creationId="{79FBF3D3-2448-4FF3-B57B-852CB3B8517E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8" creationId="{8C6E698C-8155-4B8B-BDC9-B7299772B509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59" creationId="{0EEF5601-A8BC-411D-AA64-3E79320BA122}"/>
          </ac:spMkLst>
        </pc:spChg>
        <pc:spChg chg="add">
          <ac:chgData name="Ilaria Olivo" userId="1a4376bf28250042" providerId="LiveId" clId="{454E2DE6-A788-4E20-A19D-3AD9A56CFC7D}" dt="2020-06-04T18:25:06.627" v="101" actId="26606"/>
          <ac:spMkLst>
            <pc:docMk/>
            <pc:sldMk cId="1547208668" sldId="257"/>
            <ac:spMk id="60" creationId="{33209156-242F-4B26-8D07-CEB2B68A9F9A}"/>
          </ac:spMkLst>
        </pc:spChg>
        <pc:picChg chg="add del mod ord">
          <ac:chgData name="Ilaria Olivo" userId="1a4376bf28250042" providerId="LiveId" clId="{454E2DE6-A788-4E20-A19D-3AD9A56CFC7D}" dt="2020-06-04T18:23:59.727" v="86"/>
          <ac:picMkLst>
            <pc:docMk/>
            <pc:sldMk cId="1547208668" sldId="257"/>
            <ac:picMk id="5" creationId="{DBE7FABD-BC8E-499C-AABD-0E4AC2A8EF6B}"/>
          </ac:picMkLst>
        </pc:picChg>
        <pc:picChg chg="add mod">
          <ac:chgData name="Ilaria Olivo" userId="1a4376bf28250042" providerId="LiveId" clId="{454E2DE6-A788-4E20-A19D-3AD9A56CFC7D}" dt="2020-06-04T18:29:12.977" v="146" actId="208"/>
          <ac:picMkLst>
            <pc:docMk/>
            <pc:sldMk cId="1547208668" sldId="257"/>
            <ac:picMk id="61" creationId="{0C610C5E-AD42-41DD-9D15-74A779DE7C9A}"/>
          </ac:picMkLst>
        </pc:picChg>
        <pc:cxnChg chg="add del">
          <ac:chgData name="Ilaria Olivo" userId="1a4376bf28250042" providerId="LiveId" clId="{454E2DE6-A788-4E20-A19D-3AD9A56CFC7D}" dt="2020-06-04T18:24:41.352" v="90" actId="26606"/>
          <ac:cxnSpMkLst>
            <pc:docMk/>
            <pc:sldMk cId="1547208668" sldId="257"/>
            <ac:cxnSpMk id="7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4:15.783" v="88"/>
          <ac:cxnSpMkLst>
            <pc:docMk/>
            <pc:sldMk cId="1547208668" sldId="257"/>
            <ac:cxnSpMk id="14" creationId="{62A90A9D-33DF-408E-BF4C-F82588935C96}"/>
          </ac:cxnSpMkLst>
        </pc:cxnChg>
        <pc:cxnChg chg="add del">
          <ac:chgData name="Ilaria Olivo" userId="1a4376bf28250042" providerId="LiveId" clId="{454E2DE6-A788-4E20-A19D-3AD9A56CFC7D}" dt="2020-06-04T18:24:15.783" v="88"/>
          <ac:cxnSpMkLst>
            <pc:docMk/>
            <pc:sldMk cId="1547208668" sldId="257"/>
            <ac:cxnSpMk id="18" creationId="{9FA11F79-B78D-4A0E-8847-525316B22B0B}"/>
          </ac:cxnSpMkLst>
        </pc:cxnChg>
        <pc:cxnChg chg="add del">
          <ac:chgData name="Ilaria Olivo" userId="1a4376bf28250042" providerId="LiveId" clId="{454E2DE6-A788-4E20-A19D-3AD9A56CFC7D}" dt="2020-06-04T18:24:46.088" v="92" actId="26606"/>
          <ac:cxnSpMkLst>
            <pc:docMk/>
            <pc:sldMk cId="1547208668" sldId="257"/>
            <ac:cxnSpMk id="19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4:46.088" v="92" actId="26606"/>
          <ac:cxnSpMkLst>
            <pc:docMk/>
            <pc:sldMk cId="1547208668" sldId="257"/>
            <ac:cxnSpMk id="23" creationId="{09525C9A-1972-4836-BA7A-706C946EF4DA}"/>
          </ac:cxnSpMkLst>
        </pc:cxnChg>
        <pc:cxnChg chg="add del">
          <ac:chgData name="Ilaria Olivo" userId="1a4376bf28250042" providerId="LiveId" clId="{454E2DE6-A788-4E20-A19D-3AD9A56CFC7D}" dt="2020-06-04T18:24:54.795" v="94" actId="26606"/>
          <ac:cxnSpMkLst>
            <pc:docMk/>
            <pc:sldMk cId="1547208668" sldId="257"/>
            <ac:cxnSpMk id="29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4:58.873" v="96" actId="26606"/>
          <ac:cxnSpMkLst>
            <pc:docMk/>
            <pc:sldMk cId="1547208668" sldId="257"/>
            <ac:cxnSpMk id="36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5:05.378" v="98" actId="26606"/>
          <ac:cxnSpMkLst>
            <pc:docMk/>
            <pc:sldMk cId="1547208668" sldId="257"/>
            <ac:cxnSpMk id="43" creationId="{E040C66D-4F1C-4AC9-9214-C9E6DA54AAA7}"/>
          </ac:cxnSpMkLst>
        </pc:cxnChg>
        <pc:cxnChg chg="add del">
          <ac:chgData name="Ilaria Olivo" userId="1a4376bf28250042" providerId="LiveId" clId="{454E2DE6-A788-4E20-A19D-3AD9A56CFC7D}" dt="2020-06-04T18:25:06.612" v="100" actId="26606"/>
          <ac:cxnSpMkLst>
            <pc:docMk/>
            <pc:sldMk cId="1547208668" sldId="257"/>
            <ac:cxnSpMk id="50" creationId="{E040C66D-4F1C-4AC9-9214-C9E6DA54AAA7}"/>
          </ac:cxnSpMkLst>
        </pc:cxnChg>
        <pc:cxnChg chg="add">
          <ac:chgData name="Ilaria Olivo" userId="1a4376bf28250042" providerId="LiveId" clId="{454E2DE6-A788-4E20-A19D-3AD9A56CFC7D}" dt="2020-06-04T18:25:06.627" v="101" actId="26606"/>
          <ac:cxnSpMkLst>
            <pc:docMk/>
            <pc:sldMk cId="1547208668" sldId="257"/>
            <ac:cxnSpMk id="57" creationId="{E040C66D-4F1C-4AC9-9214-C9E6DA54AAA7}"/>
          </ac:cxnSpMkLst>
        </pc:cxnChg>
      </pc:sldChg>
      <pc:sldChg chg="modSp">
        <pc:chgData name="Ilaria Olivo" userId="1a4376bf28250042" providerId="LiveId" clId="{454E2DE6-A788-4E20-A19D-3AD9A56CFC7D}" dt="2020-06-04T18:31:21.088" v="221" actId="403"/>
        <pc:sldMkLst>
          <pc:docMk/>
          <pc:sldMk cId="3098118677" sldId="258"/>
        </pc:sldMkLst>
        <pc:spChg chg="mod">
          <ac:chgData name="Ilaria Olivo" userId="1a4376bf28250042" providerId="LiveId" clId="{454E2DE6-A788-4E20-A19D-3AD9A56CFC7D}" dt="2020-06-04T18:31:21.088" v="221" actId="403"/>
          <ac:spMkLst>
            <pc:docMk/>
            <pc:sldMk cId="3098118677" sldId="258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29" v="56" actId="27636"/>
        <pc:sldMkLst>
          <pc:docMk/>
          <pc:sldMk cId="3580641393" sldId="260"/>
        </pc:sldMkLst>
        <pc:spChg chg="mod">
          <ac:chgData name="Ilaria Olivo" userId="1a4376bf28250042" providerId="LiveId" clId="{454E2DE6-A788-4E20-A19D-3AD9A56CFC7D}" dt="2020-06-04T18:22:23.029" v="56" actId="27636"/>
          <ac:spMkLst>
            <pc:docMk/>
            <pc:sldMk cId="3580641393" sldId="26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18" v="73" actId="27636"/>
        <pc:sldMkLst>
          <pc:docMk/>
          <pc:sldMk cId="978674392" sldId="262"/>
        </pc:sldMkLst>
        <pc:spChg chg="mod">
          <ac:chgData name="Ilaria Olivo" userId="1a4376bf28250042" providerId="LiveId" clId="{454E2DE6-A788-4E20-A19D-3AD9A56CFC7D}" dt="2020-06-04T18:22:27.618" v="73" actId="27636"/>
          <ac:spMkLst>
            <pc:docMk/>
            <pc:sldMk cId="978674392" sldId="262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30" v="74" actId="27636"/>
        <pc:sldMkLst>
          <pc:docMk/>
          <pc:sldMk cId="2819676465" sldId="267"/>
        </pc:sldMkLst>
        <pc:spChg chg="mod">
          <ac:chgData name="Ilaria Olivo" userId="1a4376bf28250042" providerId="LiveId" clId="{454E2DE6-A788-4E20-A19D-3AD9A56CFC7D}" dt="2020-06-04T18:22:27.630" v="74" actId="27636"/>
          <ac:spMkLst>
            <pc:docMk/>
            <pc:sldMk cId="2819676465" sldId="267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76" v="60" actId="27636"/>
        <pc:sldMkLst>
          <pc:docMk/>
          <pc:sldMk cId="1167756052" sldId="270"/>
        </pc:sldMkLst>
        <pc:spChg chg="mod">
          <ac:chgData name="Ilaria Olivo" userId="1a4376bf28250042" providerId="LiveId" clId="{454E2DE6-A788-4E20-A19D-3AD9A56CFC7D}" dt="2020-06-04T18:22:23.076" v="60" actId="27636"/>
          <ac:spMkLst>
            <pc:docMk/>
            <pc:sldMk cId="1167756052" sldId="27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92" v="61" actId="27636"/>
        <pc:sldMkLst>
          <pc:docMk/>
          <pc:sldMk cId="1406311313" sldId="271"/>
        </pc:sldMkLst>
        <pc:spChg chg="mod">
          <ac:chgData name="Ilaria Olivo" userId="1a4376bf28250042" providerId="LiveId" clId="{454E2DE6-A788-4E20-A19D-3AD9A56CFC7D}" dt="2020-06-04T18:22:23.092" v="61" actId="27636"/>
          <ac:spMkLst>
            <pc:docMk/>
            <pc:sldMk cId="1406311313" sldId="271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08" v="63" actId="27636"/>
        <pc:sldMkLst>
          <pc:docMk/>
          <pc:sldMk cId="3409828843" sldId="274"/>
        </pc:sldMkLst>
        <pc:spChg chg="mod">
          <ac:chgData name="Ilaria Olivo" userId="1a4376bf28250042" providerId="LiveId" clId="{454E2DE6-A788-4E20-A19D-3AD9A56CFC7D}" dt="2020-06-04T18:22:23.108" v="63" actId="27636"/>
          <ac:spMkLst>
            <pc:docMk/>
            <pc:sldMk cId="3409828843" sldId="274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62" v="75" actId="27636"/>
        <pc:sldMkLst>
          <pc:docMk/>
          <pc:sldMk cId="533531816" sldId="276"/>
        </pc:sldMkLst>
        <pc:spChg chg="mod">
          <ac:chgData name="Ilaria Olivo" userId="1a4376bf28250042" providerId="LiveId" clId="{454E2DE6-A788-4E20-A19D-3AD9A56CFC7D}" dt="2020-06-04T18:22:27.662" v="75" actId="27636"/>
          <ac:spMkLst>
            <pc:docMk/>
            <pc:sldMk cId="533531816" sldId="276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1:23.726" v="10" actId="27636"/>
        <pc:sldMkLst>
          <pc:docMk/>
          <pc:sldMk cId="83989082" sldId="278"/>
        </pc:sldMkLst>
        <pc:spChg chg="mod">
          <ac:chgData name="Ilaria Olivo" userId="1a4376bf28250042" providerId="LiveId" clId="{454E2DE6-A788-4E20-A19D-3AD9A56CFC7D}" dt="2020-06-04T18:21:23.726" v="10" actId="27636"/>
          <ac:spMkLst>
            <pc:docMk/>
            <pc:sldMk cId="83989082" sldId="278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24" v="65" actId="27636"/>
        <pc:sldMkLst>
          <pc:docMk/>
          <pc:sldMk cId="4240784397" sldId="279"/>
        </pc:sldMkLst>
        <pc:spChg chg="mod">
          <ac:chgData name="Ilaria Olivo" userId="1a4376bf28250042" providerId="LiveId" clId="{454E2DE6-A788-4E20-A19D-3AD9A56CFC7D}" dt="2020-06-04T18:22:23.124" v="65" actId="27636"/>
          <ac:spMkLst>
            <pc:docMk/>
            <pc:sldMk cId="4240784397" sldId="279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39" v="66" actId="27636"/>
        <pc:sldMkLst>
          <pc:docMk/>
          <pc:sldMk cId="3017565338" sldId="280"/>
        </pc:sldMkLst>
        <pc:spChg chg="mod">
          <ac:chgData name="Ilaria Olivo" userId="1a4376bf28250042" providerId="LiveId" clId="{454E2DE6-A788-4E20-A19D-3AD9A56CFC7D}" dt="2020-06-04T18:22:23.139" v="66" actId="27636"/>
          <ac:spMkLst>
            <pc:docMk/>
            <pc:sldMk cId="3017565338" sldId="28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56" v="67" actId="27636"/>
        <pc:sldMkLst>
          <pc:docMk/>
          <pc:sldMk cId="351237228" sldId="282"/>
        </pc:sldMkLst>
        <pc:spChg chg="mod">
          <ac:chgData name="Ilaria Olivo" userId="1a4376bf28250042" providerId="LiveId" clId="{454E2DE6-A788-4E20-A19D-3AD9A56CFC7D}" dt="2020-06-04T18:22:23.156" v="67" actId="27636"/>
          <ac:spMkLst>
            <pc:docMk/>
            <pc:sldMk cId="351237228" sldId="282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193" v="47" actId="27636"/>
        <pc:sldMkLst>
          <pc:docMk/>
          <pc:sldMk cId="3479163000" sldId="286"/>
        </pc:sldMkLst>
        <pc:spChg chg="mod">
          <ac:chgData name="Ilaria Olivo" userId="1a4376bf28250042" providerId="LiveId" clId="{454E2DE6-A788-4E20-A19D-3AD9A56CFC7D}" dt="2020-06-04T18:22:18.193" v="47" actId="27636"/>
          <ac:spMkLst>
            <pc:docMk/>
            <pc:sldMk cId="3479163000" sldId="286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1:23.758" v="12" actId="27636"/>
        <pc:sldMkLst>
          <pc:docMk/>
          <pc:sldMk cId="203849400" sldId="287"/>
        </pc:sldMkLst>
        <pc:spChg chg="mod">
          <ac:chgData name="Ilaria Olivo" userId="1a4376bf28250042" providerId="LiveId" clId="{454E2DE6-A788-4E20-A19D-3AD9A56CFC7D}" dt="2020-06-04T18:21:23.758" v="12" actId="27636"/>
          <ac:spMkLst>
            <pc:docMk/>
            <pc:sldMk cId="203849400" sldId="287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72" v="68" actId="27636"/>
        <pc:sldMkLst>
          <pc:docMk/>
          <pc:sldMk cId="2027556170" sldId="288"/>
        </pc:sldMkLst>
        <pc:spChg chg="mod">
          <ac:chgData name="Ilaria Olivo" userId="1a4376bf28250042" providerId="LiveId" clId="{454E2DE6-A788-4E20-A19D-3AD9A56CFC7D}" dt="2020-06-04T18:22:23.172" v="68" actId="27636"/>
          <ac:spMkLst>
            <pc:docMk/>
            <pc:sldMk cId="2027556170" sldId="288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92" v="69" actId="27636"/>
        <pc:sldMkLst>
          <pc:docMk/>
          <pc:sldMk cId="3368756176" sldId="294"/>
        </pc:sldMkLst>
        <pc:spChg chg="mod">
          <ac:chgData name="Ilaria Olivo" userId="1a4376bf28250042" providerId="LiveId" clId="{454E2DE6-A788-4E20-A19D-3AD9A56CFC7D}" dt="2020-06-04T18:22:23.192" v="69" actId="27636"/>
          <ac:spMkLst>
            <pc:docMk/>
            <pc:sldMk cId="3368756176" sldId="294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53" v="52" actId="27636"/>
        <pc:sldMkLst>
          <pc:docMk/>
          <pc:sldMk cId="1030371517" sldId="300"/>
        </pc:sldMkLst>
        <pc:spChg chg="mod">
          <ac:chgData name="Ilaria Olivo" userId="1a4376bf28250042" providerId="LiveId" clId="{454E2DE6-A788-4E20-A19D-3AD9A56CFC7D}" dt="2020-06-04T18:22:18.253" v="52" actId="27636"/>
          <ac:spMkLst>
            <pc:docMk/>
            <pc:sldMk cId="1030371517" sldId="300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53" v="53" actId="27636"/>
        <pc:sldMkLst>
          <pc:docMk/>
          <pc:sldMk cId="871808876" sldId="301"/>
        </pc:sldMkLst>
        <pc:spChg chg="mod">
          <ac:chgData name="Ilaria Olivo" userId="1a4376bf28250042" providerId="LiveId" clId="{454E2DE6-A788-4E20-A19D-3AD9A56CFC7D}" dt="2020-06-04T18:22:18.253" v="53" actId="27636"/>
          <ac:spMkLst>
            <pc:docMk/>
            <pc:sldMk cId="871808876" sldId="301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7.690" v="76" actId="27636"/>
        <pc:sldMkLst>
          <pc:docMk/>
          <pc:sldMk cId="4186804679" sldId="303"/>
        </pc:sldMkLst>
        <pc:spChg chg="mod">
          <ac:chgData name="Ilaria Olivo" userId="1a4376bf28250042" providerId="LiveId" clId="{454E2DE6-A788-4E20-A19D-3AD9A56CFC7D}" dt="2020-06-04T18:22:27.690" v="76" actId="27636"/>
          <ac:spMkLst>
            <pc:docMk/>
            <pc:sldMk cId="4186804679" sldId="303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236" v="72" actId="27636"/>
        <pc:sldMkLst>
          <pc:docMk/>
          <pc:sldMk cId="2812429400" sldId="305"/>
        </pc:sldMkLst>
        <pc:spChg chg="mod">
          <ac:chgData name="Ilaria Olivo" userId="1a4376bf28250042" providerId="LiveId" clId="{454E2DE6-A788-4E20-A19D-3AD9A56CFC7D}" dt="2020-06-04T18:22:23.236" v="72" actId="27636"/>
          <ac:spMkLst>
            <pc:docMk/>
            <pc:sldMk cId="2812429400" sldId="305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076" v="59" actId="27636"/>
        <pc:sldMkLst>
          <pc:docMk/>
          <pc:sldMk cId="1089901276" sldId="307"/>
        </pc:sldMkLst>
        <pc:spChg chg="mod">
          <ac:chgData name="Ilaria Olivo" userId="1a4376bf28250042" providerId="LiveId" clId="{454E2DE6-A788-4E20-A19D-3AD9A56CFC7D}" dt="2020-06-04T18:22:23.076" v="59" actId="27636"/>
          <ac:spMkLst>
            <pc:docMk/>
            <pc:sldMk cId="1089901276" sldId="307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100" v="41" actId="27636"/>
        <pc:sldMkLst>
          <pc:docMk/>
          <pc:sldMk cId="2079253477" sldId="312"/>
        </pc:sldMkLst>
        <pc:spChg chg="mod">
          <ac:chgData name="Ilaria Olivo" userId="1a4376bf28250042" providerId="LiveId" clId="{454E2DE6-A788-4E20-A19D-3AD9A56CFC7D}" dt="2020-06-04T18:22:18.100" v="41" actId="27636"/>
          <ac:spMkLst>
            <pc:docMk/>
            <pc:sldMk cId="2079253477" sldId="312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108" v="62" actId="27636"/>
        <pc:sldMkLst>
          <pc:docMk/>
          <pc:sldMk cId="3296712506" sldId="313"/>
        </pc:sldMkLst>
        <pc:spChg chg="mod">
          <ac:chgData name="Ilaria Olivo" userId="1a4376bf28250042" providerId="LiveId" clId="{454E2DE6-A788-4E20-A19D-3AD9A56CFC7D}" dt="2020-06-04T18:22:23.108" v="62" actId="27636"/>
          <ac:spMkLst>
            <pc:docMk/>
            <pc:sldMk cId="3296712506" sldId="313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25" v="49" actId="27636"/>
        <pc:sldMkLst>
          <pc:docMk/>
          <pc:sldMk cId="3023576423" sldId="314"/>
        </pc:sldMkLst>
        <pc:spChg chg="mod">
          <ac:chgData name="Ilaria Olivo" userId="1a4376bf28250042" providerId="LiveId" clId="{454E2DE6-A788-4E20-A19D-3AD9A56CFC7D}" dt="2020-06-04T18:22:18.225" v="49" actId="27636"/>
          <ac:spMkLst>
            <pc:docMk/>
            <pc:sldMk cId="3023576423" sldId="314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18.233" v="50" actId="27636"/>
        <pc:sldMkLst>
          <pc:docMk/>
          <pc:sldMk cId="3603316505" sldId="316"/>
        </pc:sldMkLst>
        <pc:spChg chg="mod">
          <ac:chgData name="Ilaria Olivo" userId="1a4376bf28250042" providerId="LiveId" clId="{454E2DE6-A788-4E20-A19D-3AD9A56CFC7D}" dt="2020-06-04T18:22:18.233" v="50" actId="27636"/>
          <ac:spMkLst>
            <pc:docMk/>
            <pc:sldMk cId="3603316505" sldId="316"/>
            <ac:spMk id="3" creationId="{00000000-0000-0000-0000-000000000000}"/>
          </ac:spMkLst>
        </pc:spChg>
      </pc:sldChg>
      <pc:sldChg chg="modSp">
        <pc:chgData name="Ilaria Olivo" userId="1a4376bf28250042" providerId="LiveId" clId="{454E2DE6-A788-4E20-A19D-3AD9A56CFC7D}" dt="2020-06-04T18:22:23.204" v="70" actId="27636"/>
        <pc:sldMkLst>
          <pc:docMk/>
          <pc:sldMk cId="3036266189" sldId="317"/>
        </pc:sldMkLst>
        <pc:spChg chg="mod">
          <ac:chgData name="Ilaria Olivo" userId="1a4376bf28250042" providerId="LiveId" clId="{454E2DE6-A788-4E20-A19D-3AD9A56CFC7D}" dt="2020-06-04T18:22:23.204" v="70" actId="27636"/>
          <ac:spMkLst>
            <pc:docMk/>
            <pc:sldMk cId="3036266189" sldId="31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1D2A2-0488-4C2E-96A1-80FA87D35152}" type="datetimeFigureOut">
              <a:rPr lang="it-IT" smtClean="0"/>
              <a:pPr/>
              <a:t>24/02/2025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EB8A03-0722-4B0A-875C-5E8987E28FF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95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B8A03-0722-4B0A-875C-5E8987E28FF4}" type="slidenum">
              <a:rPr lang="it-IT" smtClean="0"/>
              <a:pPr/>
              <a:t>18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48379B-D7D8-6FF9-7E90-A01094AF9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919741A-65D5-BA13-7910-0F7F0FCAB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0D67E1-75EA-7CFF-BF5F-8ABD533B0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83760-A593-4513-805D-40DE35C140FE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E38510-9577-40FB-4BC1-4EAA4E6D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1B73B0-7BEA-A649-7987-06CE9A30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099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FAEBBD-BEAB-817A-3018-927BA45B5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F9AE4A-F7CB-2BD7-6F90-BB510FE706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F7CCB9-7856-C049-B41A-7AFDED5B9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7AF23-5063-4E6F-A5A4-E40928A42E32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B37F13-A4BB-023F-E76A-84176E735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703515-E6DF-FD2E-72F2-C25181D10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5845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1892EB3-45ED-CC82-B201-E3350856B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6FC4CA-8836-A975-74F3-D202A358E5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AFE7D1-670E-C5C8-7F49-7D58D4963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881-0C57-4171-8F8D-F4E5023E94BF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675E58-784F-6711-9544-E1334046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89FCDF-1B78-F9E7-4982-070CB529F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5287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A474A1-AD61-97D9-BC6F-1814DE64C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82F4B5-EE81-BF75-7025-CBD971642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AF8C13-7B55-9DC2-5581-F1CF85816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23F92-1D2E-4F15-B2B5-00B9BD133066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AF87B2-3267-63B5-979B-C232B0B8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402B1F-4461-A51F-CE2E-7EBA1BC2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310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566341-EA3F-F1F7-5591-2AD125FFD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7B2DEA-3083-174B-F557-83940C1E3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0C466E-2682-E521-9CF5-10D82235A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1BA8-575A-4C8E-A51C-E4CFBA5F1C4E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0854C4-B578-FF35-D92A-8DE973BA2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E0405F-44A7-4769-94A2-C4ED3CA1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1510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DA54B9-28D8-E0E1-9C32-A5F4AF770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472556-3BDA-D755-3264-91CB19EA3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D069975-60BA-DD19-9210-86F532027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AEF84B2-BB57-82EF-EAB5-3E77CF14C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5AC9C-BF86-4AF7-BE2E-F1691A0D5DA1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4212A3E-037A-34A1-0E4B-07D017271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5B85DA-4DCE-168B-2A12-2B35164A7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083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55D8CB-D57D-B531-B6F7-5E13C016C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1C6F0C-0790-1CFE-14E0-A09A08F93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48F15F-C74A-9330-45B7-720635C7C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7B464F3-8BEE-7271-F100-48C6791E2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E24D29E-9ABC-603E-06AC-8C98E32EDB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A2AE6A7-6357-60C9-2407-1396BF82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1CE5-CD79-47BB-A1C4-0F29852E6F6E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E915A1A-387E-CFBA-24B7-430CF3411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E57CB3-1122-367C-14FD-F250793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23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E4B87-D5DC-766C-B92D-7C1A321FE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B91A0D9-D33D-E26F-5FAA-F03830AA8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51CCB-78E0-4132-955B-B8EA80F00610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5001D65-CB9F-88DB-AD58-B84964154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0FA11D7-4DA0-1758-25C2-CF5CAC08E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625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EF38414-BD50-1E33-975B-80BE15298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10AF-014C-49D5-B37C-12C006F7134D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8C220E4-7B48-BF25-01E0-7621DE0ED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8DF408B-C162-0995-7416-00C33A82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0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19D04-A0D3-3AA8-0011-72308453F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EB61A7-DD96-AAC2-0F02-E162C2DE3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E4254EC-E241-1DFC-4B89-016880A9B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70841E-C4B4-17DE-378F-85225ADC8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CCB49-3519-4DFE-B1FC-DFF9FE5197BC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D0CFC2-1DDA-DAAC-D8D3-2F55C87A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7467E8-96A6-EC5F-30DE-AF4CC993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27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B5D1B7-70BA-DB39-9B5C-A785BEA91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A4E3A02-90F6-D391-B040-EFBFE48D5D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39538D7-B51C-E0F2-E44B-B01A03757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F7A3E88-609A-707C-364A-7353C8BD0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76034-039A-4D34-8499-F161A6A2060D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F0A7ED-F08D-BB36-871F-DE94F11B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Corso AR Lazio 2024 - I.A. Ilaria Olivo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7E437B-AF96-B534-8946-EA54513C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54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FCDA6C5-7CC7-DBDA-46A0-27D410AF2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D8D574-E7F3-43F6-4195-F7DAC256D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B8CF2F-18E7-0F8E-B7A9-961D6F631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8A931-D741-4EFE-ACF4-451BA4B2AE7E}" type="datetime1">
              <a:rPr lang="it-IT" smtClean="0"/>
              <a:pPr/>
              <a:t>24/02/2025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E0241B-E382-3B86-E3EE-BE96B82A9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Corso AR Lazio 2024 - I.A. Ilaria Olivo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2A44A9-6740-350D-744A-DA2DF1FD8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ACD6-4623-49D4-BB58-CE8382F8DFE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47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DC20D94B-92B4-49C3-8D07-5D6E132C3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577558"/>
            <a:ext cx="8311887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REGOLAMENTO TECNICO FEDERALE</a:t>
            </a:r>
            <a:br>
              <a:rPr 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05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vigore dal 1 </a:t>
            </a:r>
            <a:r>
              <a:rPr lang="en-US" sz="2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febbraio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</a:t>
            </a:r>
            <a:endParaRPr lang="en-US" sz="4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72000" y="6049609"/>
            <a:ext cx="4400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i="1" dirty="0">
                <a:latin typeface="Baskerville Old Face" panose="02020602080505020303" pitchFamily="18" charset="0"/>
              </a:rPr>
              <a:t>               </a:t>
            </a:r>
            <a:endParaRPr lang="it-IT" sz="2000" i="1" dirty="0">
              <a:solidFill>
                <a:schemeClr val="tx2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2086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542F990-D1FE-B204-5AB8-906B270ED61A}"/>
              </a:ext>
            </a:extLst>
          </p:cNvPr>
          <p:cNvSpPr txBox="1"/>
          <p:nvPr/>
        </p:nvSpPr>
        <p:spPr>
          <a:xfrm>
            <a:off x="107504" y="260648"/>
            <a:ext cx="8928992" cy="607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4.3 - Ottenimento delle categorie tecniche</a:t>
            </a:r>
          </a:p>
          <a:p>
            <a:pPr algn="ctr"/>
            <a:endParaRPr lang="it-IT" sz="500" b="1" dirty="0"/>
          </a:p>
          <a:p>
            <a:pPr algn="just"/>
            <a:r>
              <a:rPr lang="it-IT" sz="2100" b="1" dirty="0"/>
              <a:t>4.3.1</a:t>
            </a:r>
            <a:r>
              <a:rPr lang="it-IT" sz="2100" dirty="0"/>
              <a:t> - Ad eccezione di quanto espresso in 4.5.1, condizione necessaria per acquisire una categoria tecnica è possedere un rating, sia esso pubblicato o ad interim, pari o superiore alla soglia minima della categoria da acquisire. Le soglie minime sono le seguenti:</a:t>
            </a:r>
          </a:p>
          <a:p>
            <a:pPr algn="just"/>
            <a:r>
              <a:rPr lang="it-IT" sz="2100" dirty="0"/>
              <a:t>a) 2200 per Maestro</a:t>
            </a:r>
          </a:p>
          <a:p>
            <a:pPr algn="just"/>
            <a:r>
              <a:rPr lang="it-IT" sz="2100" dirty="0"/>
              <a:t>b) 2000 per Candidato maestro Nazionale</a:t>
            </a:r>
          </a:p>
          <a:p>
            <a:pPr algn="just"/>
            <a:r>
              <a:rPr lang="it-IT" sz="2100" dirty="0"/>
              <a:t>c) 1800 per Prima Nazionale</a:t>
            </a:r>
          </a:p>
          <a:p>
            <a:pPr algn="just"/>
            <a:r>
              <a:rPr lang="it-IT" sz="2100" dirty="0"/>
              <a:t>d) 1600 per Seconda Nazionale</a:t>
            </a:r>
          </a:p>
          <a:p>
            <a:pPr algn="just"/>
            <a:r>
              <a:rPr lang="it-IT" sz="2100" dirty="0"/>
              <a:t>e) 1500 per Terza Nazionale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4.3.2</a:t>
            </a:r>
            <a:r>
              <a:rPr lang="it-IT" sz="2100" dirty="0"/>
              <a:t> - Nel caso si tratti di rating ad interim, il giocatore segnalerà l’avvenuto raggiungimento agli arbitri (cfr. 5.4) o al responsabile </a:t>
            </a:r>
            <a:r>
              <a:rPr lang="it-IT" sz="2100" dirty="0" err="1"/>
              <a:t>Elo</a:t>
            </a:r>
            <a:r>
              <a:rPr lang="it-IT" sz="2100" dirty="0"/>
              <a:t> Italia; quest'ultimo procederà alle opportune verifiche.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4.3.3</a:t>
            </a:r>
            <a:r>
              <a:rPr lang="it-IT" sz="2100" dirty="0"/>
              <a:t> - Per tutte le categorie tecniche, eccetto quella di Maestro, il raggiungimento della soglia minima è condizione sufficiente per acquisire la categoria.</a:t>
            </a:r>
          </a:p>
        </p:txBody>
      </p:sp>
    </p:spTree>
    <p:extLst>
      <p:ext uri="{BB962C8B-B14F-4D97-AF65-F5344CB8AC3E}">
        <p14:creationId xmlns:p14="http://schemas.microsoft.com/office/powerpoint/2010/main" val="2473633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EBF0074-0331-38FA-262D-C37B1DA8AF83}"/>
              </a:ext>
            </a:extLst>
          </p:cNvPr>
          <p:cNvSpPr txBox="1"/>
          <p:nvPr/>
        </p:nvSpPr>
        <p:spPr>
          <a:xfrm>
            <a:off x="539552" y="692696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b="1" dirty="0"/>
              <a:t>4.3.4</a:t>
            </a:r>
            <a:r>
              <a:rPr lang="it-IT" sz="2200" dirty="0"/>
              <a:t> - Per acquisire la </a:t>
            </a:r>
            <a:r>
              <a:rPr lang="it-IT" sz="2200" b="1" dirty="0"/>
              <a:t>categoria di Maestro</a:t>
            </a:r>
            <a:r>
              <a:rPr lang="it-IT" sz="2200" dirty="0"/>
              <a:t>, devono essere soddisfatte anche le seguenti due condizioni, indipendentemente dall’ordine temporale in cui esse vengono soddisfatte: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a) risultare </a:t>
            </a:r>
            <a:r>
              <a:rPr lang="it-IT" sz="2200" b="1" dirty="0"/>
              <a:t>almeno 24 partite registrate </a:t>
            </a:r>
            <a:r>
              <a:rPr lang="it-IT" sz="2200" dirty="0"/>
              <a:t>nel momento in cui avviene il raggiungimento della soglia minima;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b) essere in possesso di </a:t>
            </a:r>
            <a:r>
              <a:rPr lang="it-IT" sz="2200" b="1" dirty="0"/>
              <a:t>una Norma FSI da 9 turni </a:t>
            </a:r>
            <a:r>
              <a:rPr lang="it-IT" sz="2200" dirty="0"/>
              <a:t>ottenuta in un </a:t>
            </a:r>
            <a:r>
              <a:rPr lang="it-IT" sz="2200" b="1" dirty="0"/>
              <a:t>torneo da almeno 9 turni</a:t>
            </a:r>
            <a:r>
              <a:rPr lang="it-IT" sz="2200" dirty="0"/>
              <a:t>, oppure di </a:t>
            </a:r>
            <a:r>
              <a:rPr lang="it-IT" sz="2200" b="1" dirty="0"/>
              <a:t>due Norme FSI da 7-8 </a:t>
            </a:r>
            <a:r>
              <a:rPr lang="it-IT" sz="2200" dirty="0"/>
              <a:t>turni ottenute in </a:t>
            </a:r>
            <a:r>
              <a:rPr lang="it-IT" sz="2200" b="1" dirty="0"/>
              <a:t>tornei da almeno 7 turni</a:t>
            </a:r>
            <a:r>
              <a:rPr lang="it-IT" sz="2200" dirty="0"/>
              <a:t>, purché il torneo in cui si ottiene </a:t>
            </a:r>
            <a:r>
              <a:rPr lang="it-IT" sz="2200" u="sng" dirty="0"/>
              <a:t>la seconda di queste Norme FSI sia iniziato non oltre 4 anni dalla data di inizio del torneo in cui si è ottenuta la prima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1198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B55B1B6-9EA3-DA15-E0D6-9C4FDE5D2529}"/>
              </a:ext>
            </a:extLst>
          </p:cNvPr>
          <p:cNvSpPr txBox="1"/>
          <p:nvPr/>
        </p:nvSpPr>
        <p:spPr>
          <a:xfrm>
            <a:off x="467544" y="260648"/>
            <a:ext cx="820891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4.4 - Norme FSI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4.4.1</a:t>
            </a:r>
            <a:r>
              <a:rPr lang="it-IT" sz="2000" dirty="0"/>
              <a:t> - Si ottiene una Norma FSI realizzando nel torneo un numero di punti basato sul rating medio degli avversari effettivamente incontrati, come da seguente tabella:</a:t>
            </a:r>
          </a:p>
          <a:p>
            <a:pPr algn="just"/>
            <a:endParaRPr lang="it-IT" sz="20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DEF2F2E-C688-882B-878E-0EB7B5217F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51" r="2149" b="1581"/>
          <a:stretch/>
        </p:blipFill>
        <p:spPr>
          <a:xfrm>
            <a:off x="701315" y="1772816"/>
            <a:ext cx="7741369" cy="4291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23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FD8C542-91A7-6399-5520-B17822A81CA8}"/>
              </a:ext>
            </a:extLst>
          </p:cNvPr>
          <p:cNvSpPr txBox="1"/>
          <p:nvPr/>
        </p:nvSpPr>
        <p:spPr>
          <a:xfrm>
            <a:off x="179512" y="260648"/>
            <a:ext cx="8784976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Solo ai fini dell’ottenimento di Norme FSI valide ai sensi dell'art. 4.3.4.b </a:t>
            </a:r>
            <a:r>
              <a:rPr lang="it-IT" sz="2000" b="1" dirty="0"/>
              <a:t>un avversario può avere il rating innalzato a 1850</a:t>
            </a:r>
            <a:r>
              <a:rPr lang="it-IT" sz="2000" dirty="0"/>
              <a:t>. Se vi fosse più di un avversario con rating inferiore a 1850, </a:t>
            </a:r>
            <a:r>
              <a:rPr lang="it-IT" sz="2000" b="1" dirty="0"/>
              <a:t>verrà incrementato quello con il rating più basso</a:t>
            </a:r>
            <a:r>
              <a:rPr lang="it-IT" sz="2000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4.4.2</a:t>
            </a:r>
            <a:r>
              <a:rPr lang="it-IT" sz="2000" dirty="0"/>
              <a:t> - I tornei in cui si possono ottenere Norme FSI si devono svolgere con un tempo di riflessione non inferiore a 2 ore per giocatore (riferite a 60 mosse nel caso di tempo di riflessione con incremento) e con un massimo di due turni al giorno.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4.4.3</a:t>
            </a:r>
            <a:r>
              <a:rPr lang="it-IT" sz="2000" dirty="0"/>
              <a:t> - Le Norme FSI possono essere ottenute anche se vengono giocate un numero di partite inferiore al numero di partite previste nel torneo, purché si verifichino tutte le seguenti condizioni:</a:t>
            </a:r>
          </a:p>
          <a:p>
            <a:pPr algn="just"/>
            <a:r>
              <a:rPr lang="it-IT" sz="2000" dirty="0"/>
              <a:t>a) le partite non giocate siano state tutte vinte a forfeit </a:t>
            </a:r>
            <a:r>
              <a:rPr lang="it-IT" sz="2000" dirty="0">
                <a:solidFill>
                  <a:srgbClr val="FF0000"/>
                </a:solidFill>
              </a:rPr>
              <a:t>oppure una di esse sia un bye assegnato dall'abbinamento.</a:t>
            </a:r>
            <a:endParaRPr lang="it-IT" sz="2000" dirty="0"/>
          </a:p>
          <a:p>
            <a:pPr algn="just"/>
            <a:r>
              <a:rPr lang="it-IT" sz="2000" dirty="0"/>
              <a:t>b) la percentuale richiesta dalla tabella di cui all’art. 4.4.1 sia soddisfatta considerando soltanto le partite effettivamente giocate;</a:t>
            </a:r>
          </a:p>
          <a:p>
            <a:pPr algn="just"/>
            <a:r>
              <a:rPr lang="it-IT" sz="2000" dirty="0"/>
              <a:t>c) risulti un minimo di 8 partite effettivamente giocate per una Norma FSI da 9 turni, oppure 7 per una Norma FSI da 7-8 turni.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4.4.4</a:t>
            </a:r>
            <a:r>
              <a:rPr lang="it-IT" sz="2000" dirty="0"/>
              <a:t> - Le Norme FSI da 9 turni si considerano ottenute anche quando tutte le condizioni espresse negli articoli precedenti risultano soddisfatte mentre il torneo è ancora in corso (ad esempio, dopo nove turni, mentre il torneo ne prevede dieci).</a:t>
            </a:r>
          </a:p>
        </p:txBody>
      </p:sp>
    </p:spTree>
    <p:extLst>
      <p:ext uri="{BB962C8B-B14F-4D97-AF65-F5344CB8AC3E}">
        <p14:creationId xmlns:p14="http://schemas.microsoft.com/office/powerpoint/2010/main" val="2627258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3212F16-AFD2-2151-1B6C-404AE54EDD28}"/>
              </a:ext>
            </a:extLst>
          </p:cNvPr>
          <p:cNvSpPr txBox="1"/>
          <p:nvPr/>
        </p:nvSpPr>
        <p:spPr>
          <a:xfrm>
            <a:off x="179512" y="260648"/>
            <a:ext cx="8964488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4.5 - Campionati d'Italia</a:t>
            </a:r>
          </a:p>
          <a:p>
            <a:pPr algn="ctr"/>
            <a:endParaRPr lang="it-IT" sz="1000" b="1" dirty="0"/>
          </a:p>
          <a:p>
            <a:r>
              <a:rPr lang="it-IT" b="1" dirty="0"/>
              <a:t>4.5.1</a:t>
            </a:r>
            <a:r>
              <a:rPr lang="it-IT" dirty="0"/>
              <a:t> - In deroga agli articoli 4.3.1 e seguenti, </a:t>
            </a:r>
            <a:r>
              <a:rPr lang="it-IT" b="1" dirty="0"/>
              <a:t>il Campione per la propria categoria tecnica dei Campionati d’Italia acquisisce di diritto la categoria tecnica immediatamente superiore</a:t>
            </a:r>
            <a:r>
              <a:rPr lang="it-IT" dirty="0"/>
              <a:t>.</a:t>
            </a:r>
          </a:p>
          <a:p>
            <a:endParaRPr lang="it-IT" sz="1400" dirty="0"/>
          </a:p>
          <a:p>
            <a:pPr algn="ctr"/>
            <a:r>
              <a:rPr lang="it-IT" sz="2000" b="1" dirty="0"/>
              <a:t>4.6 - Titoli e altre categorie</a:t>
            </a:r>
          </a:p>
          <a:p>
            <a:pPr algn="ctr"/>
            <a:endParaRPr lang="it-IT" sz="1000" b="1" dirty="0"/>
          </a:p>
          <a:p>
            <a:r>
              <a:rPr lang="it-IT" dirty="0"/>
              <a:t>4.6.1 - La FSI riconosce il titolo di Maestro per chi ottiene la categoria tecnica corrispondente.</a:t>
            </a:r>
          </a:p>
          <a:p>
            <a:endParaRPr lang="it-IT" sz="1000" dirty="0"/>
          </a:p>
          <a:p>
            <a:r>
              <a:rPr lang="it-IT" dirty="0"/>
              <a:t>4.6.2 - La FSI può riconoscere il titolo onorifico di </a:t>
            </a:r>
            <a:r>
              <a:rPr lang="it-IT" b="1" dirty="0"/>
              <a:t>Maestro “ad honorem” </a:t>
            </a:r>
            <a:r>
              <a:rPr lang="it-IT" dirty="0"/>
              <a:t>a persone che con il loro operato abbiano acquisito particolari benemerenze nel campo della divulgazione degli scacchi e della promozione dell'attività e della cultura scacchistica. Il titolo ha la stessa valenza tecnica di quello di Maestro, è a vita e viene conferito dall'Assemblea Nazionale su proposta del Consiglio Federale.</a:t>
            </a:r>
          </a:p>
          <a:p>
            <a:endParaRPr lang="it-IT" sz="1000" dirty="0"/>
          </a:p>
          <a:p>
            <a:r>
              <a:rPr lang="it-IT" dirty="0"/>
              <a:t>4.6.3 - La FSI dà il suo pieno riconoscimento, anche a fini interni, ai titoli assegnati dalla FIDE a propri tesserati, e ne promuove nel contempo l'assegnazione. Tali titoli sono quelli previsti dai regolamenti FIDE.</a:t>
            </a:r>
          </a:p>
          <a:p>
            <a:endParaRPr lang="it-IT" sz="1000" dirty="0"/>
          </a:p>
          <a:p>
            <a:r>
              <a:rPr lang="it-IT" dirty="0"/>
              <a:t>4.6.4 - La FSI riconosce la validità delle seguenti Categorie Sociali ai giocatori che ne siano in possesso:</a:t>
            </a:r>
          </a:p>
          <a:p>
            <a:r>
              <a:rPr lang="it-IT" dirty="0"/>
              <a:t>a) Prima Categoria Sociale (1S)</a:t>
            </a:r>
          </a:p>
          <a:p>
            <a:r>
              <a:rPr lang="it-IT" dirty="0"/>
              <a:t>b) Seconda Categoria Sociale (2S)</a:t>
            </a:r>
          </a:p>
        </p:txBody>
      </p:sp>
    </p:spTree>
    <p:extLst>
      <p:ext uri="{BB962C8B-B14F-4D97-AF65-F5344CB8AC3E}">
        <p14:creationId xmlns:p14="http://schemas.microsoft.com/office/powerpoint/2010/main" val="2095947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84F5A7-3A1B-A703-C2C1-42D61F3F179B}"/>
              </a:ext>
            </a:extLst>
          </p:cNvPr>
          <p:cNvSpPr txBox="1"/>
          <p:nvPr/>
        </p:nvSpPr>
        <p:spPr>
          <a:xfrm>
            <a:off x="395536" y="404664"/>
            <a:ext cx="8352928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4.7 - Rating teorici</a:t>
            </a:r>
          </a:p>
          <a:p>
            <a:pPr algn="ctr"/>
            <a:endParaRPr lang="it-IT" sz="2400" b="1" dirty="0"/>
          </a:p>
          <a:p>
            <a:pPr algn="just"/>
            <a:r>
              <a:rPr lang="it-IT" sz="2200" b="1" dirty="0"/>
              <a:t>4.7.1</a:t>
            </a:r>
            <a:r>
              <a:rPr lang="it-IT" sz="2200" dirty="0"/>
              <a:t> - Se necessario, in casi particolari (come ad esempio la non presenza per qualsiasi motivo in graduatoria) i rating teorici da assegnare alle varie categorie sono:</a:t>
            </a:r>
          </a:p>
          <a:p>
            <a:pPr algn="just"/>
            <a:endParaRPr lang="it-IT" sz="1000" dirty="0"/>
          </a:p>
          <a:p>
            <a:pPr algn="just"/>
            <a:r>
              <a:rPr lang="it-IT" sz="2200" dirty="0"/>
              <a:t>a) 2200, Maestro</a:t>
            </a:r>
          </a:p>
          <a:p>
            <a:pPr algn="just"/>
            <a:r>
              <a:rPr lang="it-IT" sz="2200" dirty="0"/>
              <a:t>b) 2000, Candidato maestro Nazionale</a:t>
            </a:r>
          </a:p>
          <a:p>
            <a:pPr algn="just"/>
            <a:r>
              <a:rPr lang="it-IT" sz="2200" dirty="0"/>
              <a:t>c) 1800, Prima Nazionale</a:t>
            </a:r>
          </a:p>
          <a:p>
            <a:pPr algn="just"/>
            <a:r>
              <a:rPr lang="it-IT" sz="2200" dirty="0"/>
              <a:t>d) 1600, Seconda Nazionale</a:t>
            </a:r>
          </a:p>
          <a:p>
            <a:pPr algn="just"/>
            <a:r>
              <a:rPr lang="it-IT" sz="2200" dirty="0"/>
              <a:t>e) 1500, Terza Nazionale</a:t>
            </a:r>
          </a:p>
          <a:p>
            <a:pPr algn="just"/>
            <a:r>
              <a:rPr lang="it-IT" sz="2200" dirty="0"/>
              <a:t>f) 1480, Prima Sociale</a:t>
            </a:r>
          </a:p>
          <a:p>
            <a:pPr algn="just"/>
            <a:r>
              <a:rPr lang="it-IT" sz="2200" dirty="0"/>
              <a:t>g) 1460, Seconda Sociale</a:t>
            </a:r>
          </a:p>
          <a:p>
            <a:pPr algn="just"/>
            <a:r>
              <a:rPr lang="it-IT" sz="2200" dirty="0"/>
              <a:t>h) </a:t>
            </a:r>
            <a:r>
              <a:rPr lang="it-IT" sz="2200" b="1" dirty="0">
                <a:solidFill>
                  <a:srgbClr val="FF0000"/>
                </a:solidFill>
              </a:rPr>
              <a:t>1399</a:t>
            </a:r>
            <a:r>
              <a:rPr lang="it-IT" sz="2200" dirty="0"/>
              <a:t>, Non Classificati</a:t>
            </a:r>
          </a:p>
        </p:txBody>
      </p:sp>
    </p:spTree>
    <p:extLst>
      <p:ext uri="{BB962C8B-B14F-4D97-AF65-F5344CB8AC3E}">
        <p14:creationId xmlns:p14="http://schemas.microsoft.com/office/powerpoint/2010/main" val="991085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9262A8F0-2A12-49E9-7954-F186850F96F7}"/>
              </a:ext>
            </a:extLst>
          </p:cNvPr>
          <p:cNvSpPr txBox="1"/>
          <p:nvPr/>
        </p:nvSpPr>
        <p:spPr>
          <a:xfrm>
            <a:off x="287524" y="548680"/>
            <a:ext cx="856895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5 - Caratteristiche delle competizioni</a:t>
            </a:r>
          </a:p>
          <a:p>
            <a:endParaRPr lang="it-IT" sz="1200" dirty="0"/>
          </a:p>
          <a:p>
            <a:pPr algn="ctr"/>
            <a:r>
              <a:rPr lang="it-IT" sz="2200" b="1" dirty="0"/>
              <a:t>5.1 – Premesse</a:t>
            </a:r>
          </a:p>
          <a:p>
            <a:endParaRPr lang="it-IT" sz="2200" dirty="0"/>
          </a:p>
          <a:p>
            <a:pPr algn="just"/>
            <a:r>
              <a:rPr lang="it-IT" sz="2200" b="1" dirty="0"/>
              <a:t>5.1.1</a:t>
            </a:r>
            <a:r>
              <a:rPr lang="it-IT" sz="2200" dirty="0"/>
              <a:t> - Le competizioni riconosciute dalla FSI sono quelle organizzate, </a:t>
            </a:r>
            <a:r>
              <a:rPr lang="it-IT" sz="2200" b="1" dirty="0"/>
              <a:t>sotto l’egida della FSI</a:t>
            </a:r>
            <a:r>
              <a:rPr lang="it-IT" sz="2200" dirty="0"/>
              <a:t>, da qualunque organismo in un qualsiasi periodo dell'anno.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b="1" dirty="0"/>
              <a:t>5.1.2 </a:t>
            </a:r>
            <a:r>
              <a:rPr lang="it-IT" sz="2200" dirty="0"/>
              <a:t>- Tali competizioni </a:t>
            </a:r>
            <a:r>
              <a:rPr lang="it-IT" sz="2200" u="sng" dirty="0"/>
              <a:t>devono essere</a:t>
            </a:r>
            <a:r>
              <a:rPr lang="it-IT" sz="2200" dirty="0"/>
              <a:t>:</a:t>
            </a:r>
          </a:p>
          <a:p>
            <a:pPr algn="just"/>
            <a:endParaRPr lang="it-IT" sz="1000" dirty="0"/>
          </a:p>
          <a:p>
            <a:pPr marL="457200" indent="-457200" algn="just">
              <a:buAutoNum type="alphaLcParenR"/>
            </a:pPr>
            <a:r>
              <a:rPr lang="it-IT" sz="2200" b="1" dirty="0"/>
              <a:t>preventivamente autorizzate </a:t>
            </a:r>
            <a:r>
              <a:rPr lang="it-IT" sz="2200" dirty="0"/>
              <a:t>dai competenti organi della FSI, e lo saranno se e solo se avranno rispettato tutte le disposizioni del presente regolamento, salvo diversa decisione motivata della FSI;</a:t>
            </a:r>
          </a:p>
          <a:p>
            <a:pPr algn="just"/>
            <a:endParaRPr lang="it-IT" sz="1000" dirty="0"/>
          </a:p>
          <a:p>
            <a:pPr algn="just"/>
            <a:r>
              <a:rPr lang="it-IT" sz="2200" dirty="0"/>
              <a:t>b) successivamente </a:t>
            </a:r>
            <a:r>
              <a:rPr lang="it-IT" sz="2200" b="1" dirty="0"/>
              <a:t>omologate</a:t>
            </a:r>
            <a:r>
              <a:rPr lang="it-IT" sz="2200" dirty="0"/>
              <a:t>, come descritto nell'art. 7.</a:t>
            </a:r>
          </a:p>
        </p:txBody>
      </p:sp>
    </p:spTree>
    <p:extLst>
      <p:ext uri="{BB962C8B-B14F-4D97-AF65-F5344CB8AC3E}">
        <p14:creationId xmlns:p14="http://schemas.microsoft.com/office/powerpoint/2010/main" val="13371061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E15C4D7-6928-71BC-223E-DD6B9717DD5D}"/>
              </a:ext>
            </a:extLst>
          </p:cNvPr>
          <p:cNvSpPr txBox="1"/>
          <p:nvPr/>
        </p:nvSpPr>
        <p:spPr>
          <a:xfrm>
            <a:off x="0" y="404664"/>
            <a:ext cx="903649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5.2 - Tipologia di tornei</a:t>
            </a:r>
          </a:p>
          <a:p>
            <a:pPr algn="ctr"/>
            <a:endParaRPr lang="it-IT" sz="1200" b="1" dirty="0"/>
          </a:p>
          <a:p>
            <a:pPr algn="just"/>
            <a:r>
              <a:rPr lang="it-IT" sz="2200" b="1" dirty="0"/>
              <a:t>5.2.1</a:t>
            </a:r>
            <a:r>
              <a:rPr lang="it-IT" sz="2200" dirty="0"/>
              <a:t> - Per le variazioni del rating, le </a:t>
            </a:r>
            <a:r>
              <a:rPr lang="it-IT" sz="2200" b="1" dirty="0"/>
              <a:t>competizioni</a:t>
            </a:r>
            <a:r>
              <a:rPr lang="it-IT" sz="2200" dirty="0"/>
              <a:t> individuali o a squadre che si possono organizzare </a:t>
            </a:r>
            <a:r>
              <a:rPr lang="it-IT" sz="2200" b="1" dirty="0"/>
              <a:t>sono</a:t>
            </a:r>
            <a:r>
              <a:rPr lang="it-IT" sz="2200" dirty="0"/>
              <a:t>:</a:t>
            </a:r>
          </a:p>
          <a:p>
            <a:pPr algn="just"/>
            <a:endParaRPr lang="it-IT" sz="1000" dirty="0"/>
          </a:p>
          <a:p>
            <a:pPr marL="457200" indent="-457200" algn="just">
              <a:buAutoNum type="alphaLcParenR"/>
            </a:pPr>
            <a:r>
              <a:rPr lang="it-IT" sz="2200" b="1" dirty="0"/>
              <a:t>Tornei Open</a:t>
            </a:r>
            <a:r>
              <a:rPr lang="it-IT" sz="2200" dirty="0"/>
              <a:t>: aperti a tutti (nel rispetto delle limitazioni previste dall'art 1.2);</a:t>
            </a:r>
          </a:p>
          <a:p>
            <a:pPr algn="just"/>
            <a:r>
              <a:rPr lang="it-IT" sz="2200" b="1" dirty="0"/>
              <a:t>b) Tornei Chiusi</a:t>
            </a:r>
            <a:r>
              <a:rPr lang="it-IT" sz="2200" dirty="0"/>
              <a:t>: riservati a giocatori o squadre selezionati dagli organizzatori, attraverso criteri che siano il più possibile meritocratici, o che permettano l'eventuale acquisizione di Norme FSI o FIDE.</a:t>
            </a:r>
          </a:p>
          <a:p>
            <a:pPr algn="just"/>
            <a:endParaRPr lang="it-IT" sz="2200" dirty="0"/>
          </a:p>
          <a:p>
            <a:pPr algn="just"/>
            <a:endParaRPr lang="it-IT" sz="1000" dirty="0"/>
          </a:p>
          <a:p>
            <a:pPr algn="just"/>
            <a:r>
              <a:rPr lang="it-IT" sz="2200" b="1" dirty="0"/>
              <a:t>5.2.2</a:t>
            </a:r>
            <a:r>
              <a:rPr lang="it-IT" sz="2200" dirty="0"/>
              <a:t> - Nei </a:t>
            </a:r>
            <a:r>
              <a:rPr lang="it-IT" sz="2200" b="1" dirty="0"/>
              <a:t>tornei Open</a:t>
            </a:r>
            <a:r>
              <a:rPr lang="it-IT" sz="2200" dirty="0"/>
              <a:t>, per abbinare i singoli giocatori o le squadre, si devono utilizzare </a:t>
            </a:r>
            <a:r>
              <a:rPr lang="it-IT" sz="2200" b="1" dirty="0"/>
              <a:t>sistemi di tipo svizzero scelti tra quelli definiti dalla FIDE</a:t>
            </a:r>
            <a:r>
              <a:rPr lang="it-IT" sz="2200" dirty="0"/>
              <a:t>.</a:t>
            </a:r>
          </a:p>
          <a:p>
            <a:pPr algn="just"/>
            <a:endParaRPr lang="it-IT" sz="2200" dirty="0"/>
          </a:p>
          <a:p>
            <a:pPr algn="just"/>
            <a:endParaRPr lang="it-IT" sz="1000" dirty="0"/>
          </a:p>
          <a:p>
            <a:pPr algn="just"/>
            <a:r>
              <a:rPr lang="it-IT" sz="2200" b="1" dirty="0"/>
              <a:t>5.2.3</a:t>
            </a:r>
            <a:r>
              <a:rPr lang="it-IT" sz="2200" dirty="0"/>
              <a:t> - È </a:t>
            </a:r>
            <a:r>
              <a:rPr lang="it-IT" sz="2200" b="1" dirty="0"/>
              <a:t>possibile derogare </a:t>
            </a:r>
            <a:r>
              <a:rPr lang="it-IT" sz="2200" dirty="0"/>
              <a:t>da quanto previsto negli articoli 5.2.1.b e 5.2.2 purché il </a:t>
            </a:r>
            <a:r>
              <a:rPr lang="it-IT" sz="2200" b="1" dirty="0"/>
              <a:t>responsabile </a:t>
            </a:r>
            <a:r>
              <a:rPr lang="it-IT" sz="2200" b="1" dirty="0" err="1"/>
              <a:t>Elo</a:t>
            </a:r>
            <a:r>
              <a:rPr lang="it-IT" sz="2200" b="1" dirty="0"/>
              <a:t> Italia rilasci uno specifico nulla osta in fase di autorizzazione della competizione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368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CC1CAC6-87EE-B0A0-0D37-BD64987FF8D5}"/>
              </a:ext>
            </a:extLst>
          </p:cNvPr>
          <p:cNvSpPr txBox="1"/>
          <p:nvPr/>
        </p:nvSpPr>
        <p:spPr>
          <a:xfrm>
            <a:off x="251520" y="620688"/>
            <a:ext cx="864096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5.3 – Svolgimento</a:t>
            </a:r>
          </a:p>
          <a:p>
            <a:pPr algn="ctr"/>
            <a:endParaRPr lang="it-IT" sz="1200" dirty="0"/>
          </a:p>
          <a:p>
            <a:pPr algn="just"/>
            <a:r>
              <a:rPr lang="it-IT" sz="2000" b="1" dirty="0"/>
              <a:t>5.3.1</a:t>
            </a:r>
            <a:r>
              <a:rPr lang="it-IT" sz="2000" dirty="0"/>
              <a:t> - Una competizione (individuale o a squadre) valida per le variazioni del rating deve avere tempi di riflessione, limiti temporali, e un </a:t>
            </a:r>
            <a:r>
              <a:rPr lang="it-IT" sz="2000" b="1" dirty="0"/>
              <a:t>numero massimo di ore di gioco giornaliere</a:t>
            </a:r>
            <a:r>
              <a:rPr lang="it-IT" sz="2000" dirty="0"/>
              <a:t> conformi ai regolamenti FIDE (</a:t>
            </a:r>
            <a:r>
              <a:rPr lang="it-IT" sz="2000" b="1" dirty="0"/>
              <a:t>max 12 ore</a:t>
            </a:r>
            <a:r>
              <a:rPr lang="it-IT" sz="2000" dirty="0"/>
              <a:t>).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5.3.2</a:t>
            </a:r>
            <a:r>
              <a:rPr lang="it-IT" sz="2000" dirty="0"/>
              <a:t> - Le </a:t>
            </a:r>
            <a:r>
              <a:rPr lang="it-IT" sz="2000" b="1" dirty="0"/>
              <a:t>competizioni individuali </a:t>
            </a:r>
            <a:r>
              <a:rPr lang="it-IT" sz="2000" dirty="0"/>
              <a:t>devono svolgersi in </a:t>
            </a:r>
            <a:r>
              <a:rPr lang="it-IT" sz="2000" b="1" dirty="0"/>
              <a:t>almeno cinque turni </a:t>
            </a:r>
            <a:r>
              <a:rPr lang="it-IT" sz="2000" dirty="0"/>
              <a:t>di gioco, con un </a:t>
            </a:r>
            <a:r>
              <a:rPr lang="it-IT" sz="2000" b="1" dirty="0"/>
              <a:t>minimo di sei partecipanti</a:t>
            </a:r>
            <a:r>
              <a:rPr lang="it-IT" sz="2000" dirty="0"/>
              <a:t>.</a:t>
            </a:r>
          </a:p>
          <a:p>
            <a:endParaRPr lang="it-IT" sz="3200" dirty="0"/>
          </a:p>
          <a:p>
            <a:pPr algn="ctr"/>
            <a:r>
              <a:rPr lang="it-IT" sz="2200" b="1" dirty="0"/>
              <a:t>5.4 - Direzione di gara</a:t>
            </a:r>
          </a:p>
          <a:p>
            <a:pPr algn="just"/>
            <a:endParaRPr lang="it-IT" sz="1200" dirty="0"/>
          </a:p>
          <a:p>
            <a:pPr algn="just"/>
            <a:r>
              <a:rPr lang="it-IT" sz="2000" b="1" dirty="0"/>
              <a:t>5.4.1</a:t>
            </a:r>
            <a:r>
              <a:rPr lang="it-IT" sz="2000" dirty="0"/>
              <a:t> - Le competizioni devono essere dirette da persone appositamente abilitate, chiamate "</a:t>
            </a:r>
            <a:r>
              <a:rPr lang="it-IT" sz="2000" b="1" dirty="0"/>
              <a:t>arbitri</a:t>
            </a:r>
            <a:r>
              <a:rPr lang="it-IT" sz="2000" dirty="0"/>
              <a:t>", i cui compiti sono definiti dall’apposito organismo federale denominato "Settore Arbitrale" con il suo proprio regolamento.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5.4.2</a:t>
            </a:r>
            <a:r>
              <a:rPr lang="it-IT" sz="2000" dirty="0"/>
              <a:t> - Ad un arbitro, di categoria prevista dai regolamenti federali, viene affidato il ruolo di Arbitro Principale. </a:t>
            </a:r>
            <a:r>
              <a:rPr lang="it-IT" sz="2000" b="1" dirty="0"/>
              <a:t>Altri arbitri, quando presenti, sono suoi collaboratori sotto la sua responsabilità.</a:t>
            </a:r>
          </a:p>
        </p:txBody>
      </p:sp>
    </p:spTree>
    <p:extLst>
      <p:ext uri="{BB962C8B-B14F-4D97-AF65-F5344CB8AC3E}">
        <p14:creationId xmlns:p14="http://schemas.microsoft.com/office/powerpoint/2010/main" val="23260494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3D62E231-4195-3590-85BC-91E82DC55B91}"/>
              </a:ext>
            </a:extLst>
          </p:cNvPr>
          <p:cNvSpPr txBox="1"/>
          <p:nvPr/>
        </p:nvSpPr>
        <p:spPr>
          <a:xfrm>
            <a:off x="107504" y="332656"/>
            <a:ext cx="8856984" cy="58862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6 - Disposizioni tecniche per lo svolgimento dei tornei</a:t>
            </a:r>
          </a:p>
          <a:p>
            <a:pPr algn="ctr"/>
            <a:endParaRPr lang="it-IT" sz="1050" b="1" dirty="0"/>
          </a:p>
          <a:p>
            <a:pPr algn="ctr"/>
            <a:r>
              <a:rPr lang="it-IT" sz="2400" b="1" dirty="0"/>
              <a:t>6.1 – Abbinamenti</a:t>
            </a:r>
          </a:p>
          <a:p>
            <a:pPr algn="ctr"/>
            <a:endParaRPr lang="it-IT" sz="2400" b="1" dirty="0"/>
          </a:p>
          <a:p>
            <a:pPr algn="just"/>
            <a:r>
              <a:rPr lang="it-IT" sz="2100" b="1" dirty="0"/>
              <a:t>6.1.1</a:t>
            </a:r>
            <a:r>
              <a:rPr lang="it-IT" sz="2100" dirty="0"/>
              <a:t> - A </a:t>
            </a:r>
            <a:r>
              <a:rPr lang="it-IT" sz="2100" b="1" dirty="0"/>
              <a:t>discrezione dell'Arbitro Principale</a:t>
            </a:r>
            <a:r>
              <a:rPr lang="it-IT" sz="2100" dirty="0"/>
              <a:t>, gli </a:t>
            </a:r>
            <a:r>
              <a:rPr lang="it-IT" sz="2100" b="1" dirty="0"/>
              <a:t>abbinamenti</a:t>
            </a:r>
            <a:r>
              <a:rPr lang="it-IT" sz="2100" dirty="0"/>
              <a:t> di un turno possono essere </a:t>
            </a:r>
            <a:r>
              <a:rPr lang="it-IT" sz="2100" b="1" dirty="0"/>
              <a:t>definitivi</a:t>
            </a:r>
            <a:r>
              <a:rPr lang="it-IT" sz="2100" dirty="0"/>
              <a:t>, quando vengono </a:t>
            </a:r>
            <a:r>
              <a:rPr lang="it-IT" sz="2100" u="sng" dirty="0"/>
              <a:t>pubblicati ufficialmente</a:t>
            </a:r>
            <a:r>
              <a:rPr lang="it-IT" sz="2100" dirty="0"/>
              <a:t>, oppure </a:t>
            </a:r>
            <a:r>
              <a:rPr lang="it-IT" sz="2100" b="1" dirty="0"/>
              <a:t>provvisori</a:t>
            </a:r>
            <a:r>
              <a:rPr lang="it-IT" sz="2100" dirty="0"/>
              <a:t>, se resi noti attraverso una </a:t>
            </a:r>
            <a:r>
              <a:rPr lang="it-IT" sz="2100" u="sng" dirty="0"/>
              <a:t>comunicazione informale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6.1.2 </a:t>
            </a:r>
            <a:r>
              <a:rPr lang="it-IT" sz="2100" dirty="0"/>
              <a:t>- Gli abbinamenti provvisori devono essere modificati nel caso vi siano giocatori che comunichino agli arbitri la loro assenza per il turno.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6.1.3</a:t>
            </a:r>
            <a:r>
              <a:rPr lang="it-IT" sz="2100" dirty="0"/>
              <a:t> - Se non diversamente stabilito dall'Arbitro Principale, </a:t>
            </a:r>
            <a:r>
              <a:rPr lang="it-IT" sz="2100" b="1" dirty="0"/>
              <a:t>gli abbinamenti provvisori diventano definitivi in modo automatico un'ora prima dell'inizio previsto per il turno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6.1.4</a:t>
            </a:r>
            <a:r>
              <a:rPr lang="it-IT" sz="2100" dirty="0"/>
              <a:t> - Gli </a:t>
            </a:r>
            <a:r>
              <a:rPr lang="it-IT" sz="2100" b="1" dirty="0"/>
              <a:t>abbinamenti definitivi non possono essere modificati</a:t>
            </a:r>
            <a:r>
              <a:rPr lang="it-IT" sz="2100" dirty="0"/>
              <a:t>, a meno che, per errore, non vengano abbinati tra di loro due giocatori che si sono già incontrati.</a:t>
            </a:r>
          </a:p>
        </p:txBody>
      </p:sp>
    </p:spTree>
    <p:extLst>
      <p:ext uri="{BB962C8B-B14F-4D97-AF65-F5344CB8AC3E}">
        <p14:creationId xmlns:p14="http://schemas.microsoft.com/office/powerpoint/2010/main" val="379892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404813"/>
            <a:ext cx="7718425" cy="541178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   </a:t>
            </a:r>
          </a:p>
          <a:p>
            <a:pPr marL="0" indent="0" algn="ctr">
              <a:buNone/>
            </a:pPr>
            <a:r>
              <a:rPr lang="it-IT" sz="2400" dirty="0"/>
              <a:t>Sommario </a:t>
            </a:r>
            <a:r>
              <a:rPr lang="it-IT" sz="2400" b="1"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       </a:t>
            </a:r>
          </a:p>
          <a:p>
            <a:pPr marL="0" indent="0" algn="ctr">
              <a:buNone/>
            </a:pPr>
            <a:r>
              <a:rPr lang="it-IT" dirty="0">
                <a:solidFill>
                  <a:schemeClr val="tx1"/>
                </a:solidFill>
              </a:rPr>
              <a:t>         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Disposizioni generali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Attività agonistica federale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Titoli agonistici a squadre e individuali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Classificazione dei tesserati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Caratteristiche delle competizioni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Disposizioni tecniche per lo svolgimento dei tornei</a:t>
            </a:r>
          </a:p>
          <a:p>
            <a:pPr marL="457200" indent="-457200">
              <a:buFont typeface="+mj-lt"/>
              <a:buAutoNum type="arabicParenR"/>
            </a:pPr>
            <a:r>
              <a:rPr lang="it-IT" sz="2400" dirty="0">
                <a:solidFill>
                  <a:schemeClr val="tx1"/>
                </a:solidFill>
              </a:rPr>
              <a:t>Omologazione dei tornei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118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7C00B41-B49F-9EEE-F810-03F48429682C}"/>
              </a:ext>
            </a:extLst>
          </p:cNvPr>
          <p:cNvSpPr txBox="1"/>
          <p:nvPr/>
        </p:nvSpPr>
        <p:spPr>
          <a:xfrm>
            <a:off x="467544" y="476672"/>
            <a:ext cx="83529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6.2 - Assenze programmate e forfeit</a:t>
            </a:r>
          </a:p>
          <a:p>
            <a:pPr algn="ctr"/>
            <a:endParaRPr lang="it-IT" sz="2800" b="1" dirty="0"/>
          </a:p>
          <a:p>
            <a:pPr algn="just"/>
            <a:r>
              <a:rPr lang="it-IT" sz="2200" b="1" dirty="0"/>
              <a:t>6.2.1</a:t>
            </a:r>
            <a:r>
              <a:rPr lang="it-IT" sz="2200" dirty="0"/>
              <a:t> - Il </a:t>
            </a:r>
            <a:r>
              <a:rPr lang="it-IT" sz="2200" b="1" dirty="0"/>
              <a:t>giocatore che intenda assentarsi </a:t>
            </a:r>
            <a:r>
              <a:rPr lang="it-IT" sz="2200" dirty="0"/>
              <a:t>per un singolo turno </a:t>
            </a:r>
            <a:r>
              <a:rPr lang="it-IT" sz="2200" b="1" dirty="0"/>
              <a:t>deve comunicarlo agli arbitri prima che vengano pubblicati gli abbinamenti definitivi di tale turno</a:t>
            </a:r>
            <a:r>
              <a:rPr lang="it-IT" sz="2200" dirty="0"/>
              <a:t>. In questo caso si tratta di </a:t>
            </a:r>
            <a:r>
              <a:rPr lang="it-IT" sz="2200" b="1" dirty="0"/>
              <a:t>assenza programmata</a:t>
            </a:r>
            <a:r>
              <a:rPr lang="it-IT" sz="2200" dirty="0"/>
              <a:t>. </a:t>
            </a:r>
            <a:r>
              <a:rPr lang="it-IT" sz="2200" dirty="0">
                <a:solidFill>
                  <a:srgbClr val="FF0000"/>
                </a:solidFill>
              </a:rPr>
              <a:t>È altresì equivalente ad un'assenza programmata ogni turno non giocato da chi entra tardivamente al secondo o terzo turno.</a:t>
            </a:r>
            <a:endParaRPr lang="it-IT" sz="2200" dirty="0"/>
          </a:p>
          <a:p>
            <a:pPr algn="just"/>
            <a:endParaRPr lang="it-IT" sz="2200" dirty="0"/>
          </a:p>
          <a:p>
            <a:pPr algn="just"/>
            <a:r>
              <a:rPr lang="it-IT" sz="2200" b="1" dirty="0"/>
              <a:t>6.2.2</a:t>
            </a:r>
            <a:r>
              <a:rPr lang="it-IT" sz="2200" dirty="0"/>
              <a:t> - Se un'</a:t>
            </a:r>
            <a:r>
              <a:rPr lang="it-IT" sz="2200" b="1" dirty="0"/>
              <a:t>assenza</a:t>
            </a:r>
            <a:r>
              <a:rPr lang="it-IT" sz="2200" dirty="0"/>
              <a:t> viene </a:t>
            </a:r>
            <a:r>
              <a:rPr lang="it-IT" sz="2200" b="1" dirty="0"/>
              <a:t>comunicata o rilevata </a:t>
            </a:r>
            <a:r>
              <a:rPr lang="it-IT" sz="2200" b="1" u="sng" dirty="0"/>
              <a:t>dopo</a:t>
            </a:r>
            <a:r>
              <a:rPr lang="it-IT" sz="2200" b="1" dirty="0"/>
              <a:t> la pubblicazione degli abbinamenti</a:t>
            </a:r>
            <a:r>
              <a:rPr lang="it-IT" sz="2200" dirty="0"/>
              <a:t> (definitivi), allora si tratta di </a:t>
            </a:r>
            <a:r>
              <a:rPr lang="it-IT" sz="2200" b="1" dirty="0"/>
              <a:t>forfeit</a:t>
            </a:r>
            <a:r>
              <a:rPr lang="it-IT" sz="2200" dirty="0"/>
              <a:t>.</a:t>
            </a:r>
          </a:p>
          <a:p>
            <a:pPr algn="just"/>
            <a:r>
              <a:rPr lang="it-IT" sz="2200" dirty="0"/>
              <a:t>Un </a:t>
            </a:r>
            <a:r>
              <a:rPr lang="it-IT" sz="2200" b="1" dirty="0"/>
              <a:t>forfeit può essere giustificato</a:t>
            </a:r>
            <a:r>
              <a:rPr lang="it-IT" sz="2200" dirty="0"/>
              <a:t>, se il giocatore </a:t>
            </a:r>
            <a:r>
              <a:rPr lang="it-IT" sz="2200" b="1" dirty="0"/>
              <a:t>espone le ragioni della sua assenza agli arbitri</a:t>
            </a:r>
            <a:r>
              <a:rPr lang="it-IT" sz="2200" dirty="0"/>
              <a:t>, tra la pubblicazione degli abbinamenti e la conclusione del turno in cui il giocatore è stato assente. </a:t>
            </a:r>
            <a:r>
              <a:rPr lang="it-IT" sz="2200" b="1" dirty="0"/>
              <a:t>In caso contrario il forfeit è ingiustificato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7540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BDA0798-93F5-BF88-5F1D-9DB09AA23F66}"/>
              </a:ext>
            </a:extLst>
          </p:cNvPr>
          <p:cNvSpPr txBox="1"/>
          <p:nvPr/>
        </p:nvSpPr>
        <p:spPr>
          <a:xfrm>
            <a:off x="107504" y="116632"/>
            <a:ext cx="892899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6.3 - Patta a forfeit (Half-point-bye, HPB</a:t>
            </a:r>
            <a:r>
              <a:rPr lang="it-IT" sz="2000" b="1" dirty="0"/>
              <a:t>)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6.3.1</a:t>
            </a:r>
            <a:r>
              <a:rPr lang="it-IT" sz="2000" dirty="0"/>
              <a:t> - La patta a forfeit (HPB) è un caso particolare di assenza programmata, in cui il giocatore ottiene, senza giocare, il </a:t>
            </a:r>
            <a:r>
              <a:rPr lang="it-IT" sz="2000" b="1" dirty="0"/>
              <a:t>punteggio previsto per la patta.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dirty="0"/>
              <a:t>Ogni giocatore può effettuare </a:t>
            </a:r>
            <a:r>
              <a:rPr lang="it-IT" sz="2000" b="1" dirty="0"/>
              <a:t>una sola volta per torneo </a:t>
            </a:r>
            <a:r>
              <a:rPr lang="it-IT" sz="2000" dirty="0"/>
              <a:t>una richiesta di HPB, se sono verificate tutte le seguenti condizioni:</a:t>
            </a:r>
          </a:p>
          <a:p>
            <a:pPr algn="just"/>
            <a:endParaRPr lang="it-IT" sz="1000" dirty="0"/>
          </a:p>
          <a:p>
            <a:pPr marL="457200" indent="-457200" algn="just">
              <a:buAutoNum type="alphaLcParenR"/>
            </a:pPr>
            <a:r>
              <a:rPr lang="it-IT" sz="2000" dirty="0"/>
              <a:t>il torneo </a:t>
            </a:r>
            <a:r>
              <a:rPr lang="it-IT" sz="2000" b="1" dirty="0"/>
              <a:t>non</a:t>
            </a:r>
            <a:r>
              <a:rPr lang="it-IT" sz="2000" dirty="0"/>
              <a:t> si svolga con </a:t>
            </a:r>
            <a:r>
              <a:rPr lang="it-IT" sz="2000" b="1" dirty="0"/>
              <a:t>abbinamenti predeterminati </a:t>
            </a:r>
            <a:r>
              <a:rPr lang="it-IT" sz="2000" dirty="0"/>
              <a:t>(ad esempio, girone all'italiana);</a:t>
            </a:r>
          </a:p>
          <a:p>
            <a:pPr algn="just"/>
            <a:endParaRPr lang="it-IT" sz="800" dirty="0"/>
          </a:p>
          <a:p>
            <a:pPr algn="just"/>
            <a:r>
              <a:rPr lang="it-IT" sz="2000" dirty="0"/>
              <a:t>b) tale possibilità sia </a:t>
            </a:r>
            <a:r>
              <a:rPr lang="it-IT" sz="2000" b="1" dirty="0"/>
              <a:t>prevista nel bando del torneo</a:t>
            </a:r>
            <a:r>
              <a:rPr lang="it-IT" sz="2000" dirty="0"/>
              <a:t>;</a:t>
            </a:r>
          </a:p>
          <a:p>
            <a:pPr algn="just"/>
            <a:endParaRPr lang="it-IT" sz="2000" strike="sngStrike" dirty="0">
              <a:solidFill>
                <a:srgbClr val="FF0000"/>
              </a:solidFill>
            </a:endParaRPr>
          </a:p>
          <a:p>
            <a:pPr algn="just"/>
            <a:r>
              <a:rPr lang="it-IT" sz="2000" dirty="0">
                <a:solidFill>
                  <a:srgbClr val="FF0000"/>
                </a:solidFill>
              </a:rPr>
              <a:t>c) il primo criterio di spareggio tecnico previsto dal bando sia "Turni in cui si è scelto di giocare" (REP*, nel regolamento FIDE sugli spareggi tecnici), </a:t>
            </a:r>
            <a:r>
              <a:rPr lang="it-IT" sz="2000" dirty="0" err="1">
                <a:solidFill>
                  <a:srgbClr val="FF0000"/>
                </a:solidFill>
              </a:rPr>
              <a:t>cioe`</a:t>
            </a:r>
            <a:r>
              <a:rPr lang="it-IT" sz="2000" dirty="0">
                <a:solidFill>
                  <a:srgbClr val="FF0000"/>
                </a:solidFill>
              </a:rPr>
              <a:t> il numero di turni in cui un giocatore non ha avuto assenze programmate o sconfitte a forfeit.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                                                               __________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>
                <a:solidFill>
                  <a:srgbClr val="FF0000"/>
                </a:solidFill>
              </a:rPr>
              <a:t>*</a:t>
            </a:r>
            <a:r>
              <a:rPr lang="it-IT" sz="2000">
                <a:solidFill>
                  <a:srgbClr val="FF0000"/>
                </a:solidFill>
              </a:rPr>
              <a:t>Rounds one </a:t>
            </a:r>
            <a:r>
              <a:rPr lang="it-IT" sz="2000" dirty="0" err="1">
                <a:solidFill>
                  <a:srgbClr val="FF0000"/>
                </a:solidFill>
              </a:rPr>
              <a:t>Elected</a:t>
            </a:r>
            <a:r>
              <a:rPr lang="it-IT" sz="2000" dirty="0">
                <a:solidFill>
                  <a:srgbClr val="FF0000"/>
                </a:solidFill>
              </a:rPr>
              <a:t> to play</a:t>
            </a:r>
          </a:p>
        </p:txBody>
      </p:sp>
    </p:spTree>
    <p:extLst>
      <p:ext uri="{BB962C8B-B14F-4D97-AF65-F5344CB8AC3E}">
        <p14:creationId xmlns:p14="http://schemas.microsoft.com/office/powerpoint/2010/main" val="6498534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697910-070B-C074-AC7C-FCF6FCF1FD3B}"/>
              </a:ext>
            </a:extLst>
          </p:cNvPr>
          <p:cNvSpPr txBox="1"/>
          <p:nvPr/>
        </p:nvSpPr>
        <p:spPr>
          <a:xfrm>
            <a:off x="539552" y="764704"/>
            <a:ext cx="80648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d) la richiesta contenga l'indicazione dello specifico turno in cui intende avvalersi dell'HPB;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e) la </a:t>
            </a:r>
            <a:r>
              <a:rPr lang="it-IT" sz="2200" b="1" dirty="0"/>
              <a:t>richiesta sia effettuata prima dell'inizio del torneo </a:t>
            </a:r>
            <a:r>
              <a:rPr lang="it-IT" sz="2200" dirty="0"/>
              <a:t>o anche, nel caso di tornei infrasettimanali, prima dell'inizio del turno che precede quello in cui si intende avvalersi dell'HPB;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f) l’assenza </a:t>
            </a:r>
            <a:r>
              <a:rPr lang="it-IT" sz="2200" b="1" dirty="0"/>
              <a:t>non sia programmata per gli </a:t>
            </a:r>
            <a:r>
              <a:rPr lang="it-IT" sz="2200" b="1" u="sng" dirty="0"/>
              <a:t>ultimi due turni </a:t>
            </a:r>
            <a:r>
              <a:rPr lang="it-IT" sz="2200" b="1" dirty="0"/>
              <a:t>di gioco</a:t>
            </a:r>
            <a:r>
              <a:rPr lang="it-IT" sz="2200" dirty="0"/>
              <a:t>.</a:t>
            </a:r>
          </a:p>
          <a:p>
            <a:pPr algn="just"/>
            <a:endParaRPr lang="it-IT" sz="2200" dirty="0"/>
          </a:p>
          <a:p>
            <a:pPr algn="just"/>
            <a:r>
              <a:rPr lang="it-IT" sz="2200" dirty="0"/>
              <a:t>La richiesta di HPB una volta formulata </a:t>
            </a:r>
            <a:r>
              <a:rPr lang="it-IT" sz="2200" b="1" dirty="0"/>
              <a:t>non può essere più ritirata</a:t>
            </a:r>
            <a:r>
              <a:rPr lang="it-IT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4070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7F702A8A-E630-9B99-9869-FB9DF2C82C45}"/>
              </a:ext>
            </a:extLst>
          </p:cNvPr>
          <p:cNvSpPr txBox="1"/>
          <p:nvPr/>
        </p:nvSpPr>
        <p:spPr>
          <a:xfrm>
            <a:off x="26622" y="22234"/>
            <a:ext cx="9090756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6.4 - Esclusioni e ritiri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100" b="1" dirty="0"/>
              <a:t>6.4.1</a:t>
            </a:r>
            <a:r>
              <a:rPr lang="it-IT" sz="2100" dirty="0"/>
              <a:t> - Un giocatore è </a:t>
            </a:r>
            <a:r>
              <a:rPr lang="it-IT" sz="2100" b="1" dirty="0"/>
              <a:t>escluso dal torneo</a:t>
            </a:r>
            <a:r>
              <a:rPr lang="it-IT" sz="2100" dirty="0"/>
              <a:t>: 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dirty="0"/>
              <a:t>a) </a:t>
            </a:r>
            <a:r>
              <a:rPr lang="it-IT" sz="2100" b="1" dirty="0"/>
              <a:t>dopo un forfeit ingiustificato</a:t>
            </a:r>
            <a:r>
              <a:rPr lang="it-IT" sz="2100" dirty="0"/>
              <a:t>; </a:t>
            </a:r>
          </a:p>
          <a:p>
            <a:pPr algn="just"/>
            <a:r>
              <a:rPr lang="it-IT" sz="2100" dirty="0"/>
              <a:t>b) per decisione dell'Arbitro Principale (espulsione). </a:t>
            </a:r>
          </a:p>
          <a:p>
            <a:pPr algn="just"/>
            <a:r>
              <a:rPr lang="it-IT" sz="2100" dirty="0"/>
              <a:t>Se un giocatore viene escluso dal torneo, il suo rating o il suo punteggio sono ancora presi in considerazione, dove appropriato, nel calcolo degli spareggi tecnici degli avversari incontrati, ma </a:t>
            </a:r>
            <a:r>
              <a:rPr lang="it-IT" sz="2100" b="1" dirty="0"/>
              <a:t>il giocatore viene depennato dalla classifica e perde ogni diritto legato alla posizione nella stessa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6.4.2</a:t>
            </a:r>
            <a:r>
              <a:rPr lang="it-IT" sz="2100" dirty="0"/>
              <a:t> - È facoltà dell'Arbitro Principale riammettere al torneo i giocatori esclusi.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/>
              <a:t>6.4.3</a:t>
            </a:r>
            <a:r>
              <a:rPr lang="it-IT" sz="2100" dirty="0"/>
              <a:t> - Un giocatore è considerato </a:t>
            </a:r>
            <a:r>
              <a:rPr lang="it-IT" sz="2100" b="1" dirty="0"/>
              <a:t>ritirato dal torneo </a:t>
            </a:r>
            <a:r>
              <a:rPr lang="it-IT" sz="2100" dirty="0"/>
              <a:t>se: </a:t>
            </a:r>
          </a:p>
          <a:p>
            <a:pPr algn="just"/>
            <a:r>
              <a:rPr lang="it-IT" sz="2100" dirty="0"/>
              <a:t>a) </a:t>
            </a:r>
            <a:r>
              <a:rPr lang="it-IT" sz="2100" b="1" dirty="0"/>
              <a:t>comunica agli arbitri il suo ritiro </a:t>
            </a:r>
            <a:r>
              <a:rPr lang="it-IT" sz="2100" u="sng" dirty="0"/>
              <a:t>prima della pubblicazione degli abbinamenti </a:t>
            </a:r>
            <a:r>
              <a:rPr lang="it-IT" sz="2100" dirty="0"/>
              <a:t>definitivi del turno da cui decorre il ritiro;</a:t>
            </a:r>
          </a:p>
          <a:p>
            <a:pPr algn="just"/>
            <a:r>
              <a:rPr lang="it-IT" sz="2100" dirty="0"/>
              <a:t>b) ha un </a:t>
            </a:r>
            <a:r>
              <a:rPr lang="it-IT" sz="2100" b="1" dirty="0"/>
              <a:t>secondo forfeit giustificato</a:t>
            </a:r>
            <a:r>
              <a:rPr lang="it-IT" sz="2100" dirty="0"/>
              <a:t>;</a:t>
            </a:r>
          </a:p>
          <a:p>
            <a:pPr algn="just"/>
            <a:r>
              <a:rPr lang="it-IT" sz="2100" dirty="0"/>
              <a:t>c) </a:t>
            </a:r>
            <a:r>
              <a:rPr lang="it-IT" sz="2100" b="1" dirty="0"/>
              <a:t>ha tre fra assenze programmate e forfeit giustificati </a:t>
            </a:r>
            <a:r>
              <a:rPr lang="it-IT" sz="2100" dirty="0"/>
              <a:t>(eccetto per quanto previsto dall'art. 6.5). Il </a:t>
            </a:r>
            <a:r>
              <a:rPr lang="it-IT" sz="2100" u="sng" dirty="0"/>
              <a:t>giocatore ritirato dal torneo fa ancora parte, a tutti gli effetti, della classifica</a:t>
            </a:r>
            <a:r>
              <a:rPr lang="it-IT" sz="2100" dirty="0"/>
              <a:t>. </a:t>
            </a:r>
          </a:p>
          <a:p>
            <a:pPr algn="just"/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1714632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43E231A-CC36-208D-1649-4ED79ED41683}"/>
              </a:ext>
            </a:extLst>
          </p:cNvPr>
          <p:cNvSpPr txBox="1"/>
          <p:nvPr/>
        </p:nvSpPr>
        <p:spPr>
          <a:xfrm>
            <a:off x="179512" y="476672"/>
            <a:ext cx="87849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1000" dirty="0"/>
          </a:p>
          <a:p>
            <a:pPr algn="just"/>
            <a:r>
              <a:rPr lang="it-IT" sz="2000" b="1" dirty="0"/>
              <a:t>6.4.4</a:t>
            </a:r>
            <a:r>
              <a:rPr lang="it-IT" sz="2000" dirty="0"/>
              <a:t> - Le assenze dovute a sanzioni disciplinari non saranno conteggiate ai fini del limite di assenze consentite per la non esclusione dal torneo.</a:t>
            </a:r>
          </a:p>
          <a:p>
            <a:pPr algn="just"/>
            <a:endParaRPr lang="it-IT" sz="2000" dirty="0"/>
          </a:p>
          <a:p>
            <a:pPr algn="ctr"/>
            <a:r>
              <a:rPr lang="it-IT" sz="2400" b="1" dirty="0"/>
              <a:t>6.5 – Filler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6.5.1</a:t>
            </a:r>
            <a:r>
              <a:rPr lang="it-IT" sz="2000" dirty="0"/>
              <a:t> - In deroga a quanto previsto dall’art. 6.4.3, </a:t>
            </a:r>
            <a:r>
              <a:rPr lang="it-IT" sz="2000" b="1" dirty="0"/>
              <a:t>uno e un solo giocatore</a:t>
            </a:r>
            <a:r>
              <a:rPr lang="it-IT" sz="2000" dirty="0"/>
              <a:t>, il cui </a:t>
            </a:r>
            <a:r>
              <a:rPr lang="it-IT" sz="2000" b="1" dirty="0"/>
              <a:t>rating</a:t>
            </a:r>
            <a:r>
              <a:rPr lang="it-IT" sz="2000" dirty="0"/>
              <a:t> lo collochi </a:t>
            </a:r>
            <a:r>
              <a:rPr lang="it-IT" sz="2000" b="1" dirty="0"/>
              <a:t>nell'ultimo quarto del tabellone</a:t>
            </a:r>
            <a:r>
              <a:rPr lang="it-IT" sz="2000" dirty="0"/>
              <a:t>, designato specificatamente dall'Organizzazione del torneo prima dell'inizio dello stesso </a:t>
            </a:r>
            <a:r>
              <a:rPr lang="it-IT" sz="2000" b="1" dirty="0"/>
              <a:t>allo scopo di pareggiare il numero di giocatori da abbinare in ogni turno</a:t>
            </a:r>
            <a:r>
              <a:rPr lang="it-IT" sz="2000" dirty="0"/>
              <a:t>, </a:t>
            </a:r>
            <a:r>
              <a:rPr lang="it-IT" sz="2000" b="1" dirty="0"/>
              <a:t>può avere un qualunque numero di assenze programmate</a:t>
            </a:r>
            <a:r>
              <a:rPr lang="it-IT" sz="2000" dirty="0"/>
              <a:t>. L'Arbitro Principale sarà tenuto a verbalizzare questo inserimento.</a:t>
            </a:r>
          </a:p>
        </p:txBody>
      </p:sp>
    </p:spTree>
    <p:extLst>
      <p:ext uri="{BB962C8B-B14F-4D97-AF65-F5344CB8AC3E}">
        <p14:creationId xmlns:p14="http://schemas.microsoft.com/office/powerpoint/2010/main" val="781404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1551EBF5-3115-940B-182A-DBFEB3D04669}"/>
              </a:ext>
            </a:extLst>
          </p:cNvPr>
          <p:cNvSpPr txBox="1"/>
          <p:nvPr/>
        </p:nvSpPr>
        <p:spPr>
          <a:xfrm>
            <a:off x="0" y="116632"/>
            <a:ext cx="914400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6.6 - Ruolo del capitano durante un incontro a squadre</a:t>
            </a:r>
          </a:p>
          <a:p>
            <a:pPr algn="ctr"/>
            <a:endParaRPr lang="it-IT" sz="1000" b="1" dirty="0"/>
          </a:p>
          <a:p>
            <a:pPr algn="just"/>
            <a:r>
              <a:rPr lang="it-IT" dirty="0"/>
              <a:t>6.6.1 - Il capitano è la persona incaricata delle funzioni amministrative legate ad una competizione a squadre (ad esempio, presentazione della formazione, raccolta dei risultati, firma del modulo di gara, ecc.). Può essere uno dei giocatori. </a:t>
            </a:r>
            <a:r>
              <a:rPr lang="it-IT" b="1" u="sng" dirty="0"/>
              <a:t>Il capitano dovrà collaborare con gli arbitri per il corretto svolgimento dell’incontro</a:t>
            </a:r>
            <a:r>
              <a:rPr lang="it-IT" b="1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dirty="0"/>
              <a:t>6.6.2 - Se non giocatore, per svolgere la funzione di capitano, </a:t>
            </a:r>
            <a:r>
              <a:rPr lang="it-IT" b="1" dirty="0"/>
              <a:t>occorre farsi accreditare in anticipo</a:t>
            </a:r>
            <a:r>
              <a:rPr lang="it-IT" dirty="0"/>
              <a:t> presso l'Arbitro Principale e poi farsi identificare.</a:t>
            </a:r>
          </a:p>
          <a:p>
            <a:pPr algn="just"/>
            <a:endParaRPr lang="it-IT" sz="1000" dirty="0"/>
          </a:p>
          <a:p>
            <a:pPr algn="just"/>
            <a:r>
              <a:rPr lang="it-IT" dirty="0"/>
              <a:t>6.6.3 - I compiti del capitano durante l'incontro sono descritti nei regolamenti FIDE corrispondenti.</a:t>
            </a:r>
          </a:p>
          <a:p>
            <a:pPr algn="just"/>
            <a:endParaRPr lang="it-IT" sz="1000" dirty="0"/>
          </a:p>
          <a:p>
            <a:pPr algn="just"/>
            <a:r>
              <a:rPr lang="it-IT" dirty="0"/>
              <a:t>6.6.4 - </a:t>
            </a:r>
            <a:r>
              <a:rPr lang="it-IT" u="sng" dirty="0"/>
              <a:t>Qualora un capitano si comportasse in modo diverso da quanto consentito</a:t>
            </a:r>
            <a:r>
              <a:rPr lang="it-IT" dirty="0"/>
              <a:t> e, a giudizio degli arbitri, interferisse in modo significativo in una partita della sua squadra, le seguenti </a:t>
            </a:r>
            <a:r>
              <a:rPr lang="it-IT" u="sng" dirty="0"/>
              <a:t>sanzioni saranno applicate</a:t>
            </a:r>
            <a:r>
              <a:rPr lang="it-IT" dirty="0"/>
              <a:t>:</a:t>
            </a:r>
          </a:p>
          <a:p>
            <a:pPr algn="just"/>
            <a:endParaRPr lang="it-IT" sz="800" dirty="0"/>
          </a:p>
          <a:p>
            <a:pPr algn="just"/>
            <a:r>
              <a:rPr lang="it-IT" dirty="0"/>
              <a:t>a) nei confronti della </a:t>
            </a:r>
            <a:r>
              <a:rPr lang="it-IT" b="1" dirty="0"/>
              <a:t>partita interferita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i. sua conclusione immediata, se ancora in corso;</a:t>
            </a:r>
          </a:p>
          <a:p>
            <a:pPr algn="just"/>
            <a:r>
              <a:rPr lang="it-IT" dirty="0"/>
              <a:t>ii. risultato deciso dagli arbitri (0-1 o 0-½, a scapito della squadra inadempiente, o ½-½);</a:t>
            </a:r>
          </a:p>
          <a:p>
            <a:pPr algn="just"/>
            <a:endParaRPr lang="it-IT" sz="800" dirty="0"/>
          </a:p>
          <a:p>
            <a:pPr algn="just"/>
            <a:r>
              <a:rPr lang="it-IT" dirty="0"/>
              <a:t>b) nei confronti del </a:t>
            </a:r>
            <a:r>
              <a:rPr lang="it-IT" b="1" dirty="0"/>
              <a:t>capitano inadempiente</a:t>
            </a:r>
            <a:r>
              <a:rPr lang="it-IT" dirty="0"/>
              <a:t>:</a:t>
            </a:r>
          </a:p>
          <a:p>
            <a:pPr algn="just"/>
            <a:r>
              <a:rPr lang="it-IT" dirty="0"/>
              <a:t>i. revoca del ruolo;</a:t>
            </a:r>
          </a:p>
          <a:p>
            <a:pPr algn="just"/>
            <a:r>
              <a:rPr lang="it-IT" dirty="0" err="1"/>
              <a:t>ii.eventuali</a:t>
            </a:r>
            <a:r>
              <a:rPr lang="it-IT" dirty="0"/>
              <a:t> ulteriori provvedimenti disciplinari, a seconda della gravità della violazione commessa.</a:t>
            </a:r>
          </a:p>
        </p:txBody>
      </p:sp>
    </p:spTree>
    <p:extLst>
      <p:ext uri="{BB962C8B-B14F-4D97-AF65-F5344CB8AC3E}">
        <p14:creationId xmlns:p14="http://schemas.microsoft.com/office/powerpoint/2010/main" val="36900245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351EBAF-83AD-B99A-264E-63471DC903B8}"/>
              </a:ext>
            </a:extLst>
          </p:cNvPr>
          <p:cNvSpPr txBox="1"/>
          <p:nvPr/>
        </p:nvSpPr>
        <p:spPr>
          <a:xfrm>
            <a:off x="251520" y="260648"/>
            <a:ext cx="8568952" cy="305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/>
              <a:t>6.7 - Controversie, reclami tecnici e sanzioni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000" b="1" dirty="0"/>
              <a:t>6.7.1</a:t>
            </a:r>
            <a:r>
              <a:rPr lang="it-IT" sz="2000" dirty="0"/>
              <a:t> - Le </a:t>
            </a:r>
            <a:r>
              <a:rPr lang="it-IT" sz="2000" b="1" dirty="0"/>
              <a:t>decisioni di natura tecnica </a:t>
            </a:r>
            <a:r>
              <a:rPr lang="it-IT" sz="2000" dirty="0"/>
              <a:t>sulle controversie che possono sorgere durante una competizione </a:t>
            </a:r>
            <a:r>
              <a:rPr lang="it-IT" sz="2000" b="1" dirty="0"/>
              <a:t>sono di competenza degli arbitri </a:t>
            </a:r>
            <a:r>
              <a:rPr lang="it-IT" sz="2000" dirty="0"/>
              <a:t>in quanto demandate alla loro discrezionalità tecnica. Le </a:t>
            </a:r>
            <a:r>
              <a:rPr lang="it-IT" sz="2000" b="1" dirty="0"/>
              <a:t>decisioni di natura disciplinare </a:t>
            </a:r>
            <a:r>
              <a:rPr lang="it-IT" sz="2000" dirty="0"/>
              <a:t>sono invece di </a:t>
            </a:r>
            <a:r>
              <a:rPr lang="it-IT" sz="2000" b="1" dirty="0"/>
              <a:t>esclusiva competenza dell'Arbitro Principale</a:t>
            </a:r>
            <a:r>
              <a:rPr lang="it-IT" sz="2000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6.7.2 </a:t>
            </a:r>
            <a:r>
              <a:rPr lang="it-IT" sz="2000" dirty="0"/>
              <a:t>- Le </a:t>
            </a:r>
            <a:r>
              <a:rPr lang="it-IT" sz="2000" b="1" dirty="0"/>
              <a:t>decisioni dell'Arbitro Principale sono inappellabili</a:t>
            </a:r>
            <a:r>
              <a:rPr lang="it-IT" sz="2000" dirty="0"/>
              <a:t>, salvo i casi previsti dai regolamenti FSI e FIDE.</a:t>
            </a:r>
          </a:p>
          <a:p>
            <a:pPr algn="just"/>
            <a:endParaRPr lang="it-IT" sz="2000" dirty="0"/>
          </a:p>
          <a:p>
            <a:pPr algn="just"/>
            <a:endParaRPr lang="it-IT" sz="1050" dirty="0"/>
          </a:p>
        </p:txBody>
      </p:sp>
    </p:spTree>
    <p:extLst>
      <p:ext uri="{BB962C8B-B14F-4D97-AF65-F5344CB8AC3E}">
        <p14:creationId xmlns:p14="http://schemas.microsoft.com/office/powerpoint/2010/main" val="582814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BED4C3-E291-5EF5-3F5A-D7DE10B5A125}"/>
              </a:ext>
            </a:extLst>
          </p:cNvPr>
          <p:cNvSpPr txBox="1"/>
          <p:nvPr/>
        </p:nvSpPr>
        <p:spPr>
          <a:xfrm>
            <a:off x="539552" y="620688"/>
            <a:ext cx="80648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400" b="1" dirty="0">
              <a:solidFill>
                <a:srgbClr val="FF0000"/>
              </a:solidFill>
            </a:endParaRPr>
          </a:p>
          <a:p>
            <a:pPr algn="just"/>
            <a:r>
              <a:rPr lang="it-IT" sz="2400" b="1" dirty="0">
                <a:solidFill>
                  <a:srgbClr val="FF0000"/>
                </a:solidFill>
              </a:rPr>
              <a:t>                          6.8 - Commissione d'Appello</a:t>
            </a:r>
          </a:p>
          <a:p>
            <a:pPr algn="just"/>
            <a:endParaRPr lang="it-IT" sz="1000" b="1" dirty="0">
              <a:solidFill>
                <a:srgbClr val="FF0000"/>
              </a:solidFill>
            </a:endParaRP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6.8.1 - Le regole della manifestazione possono prevedere la presenza di una Commissione d’Appello, a cui si applicano</a:t>
            </a: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i relativi regolamenti FIDE.</a:t>
            </a:r>
          </a:p>
          <a:p>
            <a:pPr algn="just"/>
            <a:endParaRPr lang="it-IT" sz="1000" dirty="0">
              <a:solidFill>
                <a:srgbClr val="FF0000"/>
              </a:solidFill>
            </a:endParaRP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6.8.2 - La Commissione d’Appello è obbligatoria in tutti i tornei in cui i giocatori possono acquisire norme valide per i</a:t>
            </a:r>
          </a:p>
          <a:p>
            <a:pPr algn="just"/>
            <a:r>
              <a:rPr lang="it-IT" sz="2400" dirty="0">
                <a:solidFill>
                  <a:srgbClr val="FF0000"/>
                </a:solidFill>
              </a:rPr>
              <a:t>titoli FIDE.</a:t>
            </a:r>
          </a:p>
        </p:txBody>
      </p:sp>
    </p:spTree>
    <p:extLst>
      <p:ext uri="{BB962C8B-B14F-4D97-AF65-F5344CB8AC3E}">
        <p14:creationId xmlns:p14="http://schemas.microsoft.com/office/powerpoint/2010/main" val="23619377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CF040FA-385F-E55F-8FCF-84F504586358}"/>
              </a:ext>
            </a:extLst>
          </p:cNvPr>
          <p:cNvSpPr txBox="1"/>
          <p:nvPr/>
        </p:nvSpPr>
        <p:spPr>
          <a:xfrm>
            <a:off x="107504" y="476672"/>
            <a:ext cx="8784976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6.9 - Ulteriori disposizioni</a:t>
            </a:r>
          </a:p>
          <a:p>
            <a:pPr algn="ctr"/>
            <a:endParaRPr lang="it-IT" sz="1000" b="1" dirty="0"/>
          </a:p>
          <a:p>
            <a:pPr algn="just"/>
            <a:r>
              <a:rPr lang="it-IT" sz="2100" b="1" dirty="0"/>
              <a:t>6.9.1</a:t>
            </a:r>
            <a:r>
              <a:rPr lang="it-IT" sz="2100" dirty="0"/>
              <a:t> - Se non diversamente previsto dal regolamento del torneo, il </a:t>
            </a:r>
            <a:r>
              <a:rPr lang="it-IT" sz="2100" b="1" dirty="0"/>
              <a:t>tempo di tolleranza </a:t>
            </a:r>
            <a:r>
              <a:rPr lang="it-IT" sz="2100" dirty="0"/>
              <a:t>per il ritardo nell’arrivo alla scacchiera è di </a:t>
            </a:r>
            <a:r>
              <a:rPr lang="it-IT" sz="2100" b="1" dirty="0"/>
              <a:t>trenta minuti</a:t>
            </a:r>
            <a:r>
              <a:rPr lang="it-IT" sz="2100" dirty="0"/>
              <a:t>.</a:t>
            </a:r>
          </a:p>
          <a:p>
            <a:pPr algn="just"/>
            <a:endParaRPr lang="it-IT" sz="1000" dirty="0"/>
          </a:p>
          <a:p>
            <a:pPr algn="just"/>
            <a:r>
              <a:rPr lang="it-IT" sz="2100" b="1" dirty="0"/>
              <a:t>6.9.2</a:t>
            </a:r>
            <a:r>
              <a:rPr lang="it-IT" sz="2100" dirty="0"/>
              <a:t> - Se non diversamente previsto dal regolamento del torneo, non si applicano le linee guida FIDE relative al finale rapido.</a:t>
            </a:r>
          </a:p>
          <a:p>
            <a:pPr algn="just"/>
            <a:endParaRPr lang="it-IT" sz="2100" dirty="0"/>
          </a:p>
          <a:p>
            <a:pPr algn="just"/>
            <a:r>
              <a:rPr lang="it-IT" sz="2100" b="1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6.9.3</a:t>
            </a:r>
            <a:r>
              <a:rPr lang="it-IT" sz="2100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 -</a:t>
            </a:r>
            <a:r>
              <a:rPr lang="it-IT" sz="21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 </a:t>
            </a:r>
            <a:r>
              <a:rPr lang="it-IT" sz="2100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Se il regolamento del torneo non prevede quale sia il punteggio del bye assegnato dall</a:t>
            </a:r>
            <a:r>
              <a:rPr lang="it-IT" sz="2100" dirty="0">
                <a:solidFill>
                  <a:srgbClr val="FF0000"/>
                </a:solidFill>
                <a:ea typeface="Arial Unicode MS"/>
                <a:cs typeface="Arial Unicode MS"/>
              </a:rPr>
              <a:t>’</a:t>
            </a:r>
            <a:r>
              <a:rPr lang="it-IT" sz="2100" dirty="0">
                <a:solidFill>
                  <a:srgbClr val="FF0000"/>
                </a:solidFill>
                <a:effectLst/>
                <a:ea typeface="Arial Unicode MS"/>
                <a:cs typeface="Arial Unicode MS"/>
              </a:rPr>
              <a:t>abbinamento, e il numero di partecipanti è maggiore del doppio del numero di turni, tale punteggio sarà equivalente a quello previsto per la patta.</a:t>
            </a:r>
          </a:p>
          <a:p>
            <a:pPr algn="just"/>
            <a:endParaRPr lang="it-IT" sz="2000" dirty="0"/>
          </a:p>
          <a:p>
            <a:pPr algn="just"/>
            <a:r>
              <a:rPr lang="it-IT" sz="2100" b="1" dirty="0"/>
              <a:t>6.9.4</a:t>
            </a:r>
            <a:r>
              <a:rPr lang="it-IT" sz="2100" dirty="0"/>
              <a:t> - </a:t>
            </a:r>
            <a:r>
              <a:rPr lang="it-IT" sz="2100" b="1" dirty="0"/>
              <a:t>L'Arbitro Principale </a:t>
            </a:r>
            <a:r>
              <a:rPr lang="it-IT" sz="2100" dirty="0"/>
              <a:t>ha la facoltà di </a:t>
            </a:r>
            <a:r>
              <a:rPr lang="it-IT" sz="2100" b="1" dirty="0"/>
              <a:t>utilizzare strumenti </a:t>
            </a:r>
            <a:r>
              <a:rPr lang="it-IT" sz="2100" dirty="0"/>
              <a:t>come ad esempio il metal detector per effettuare controlli </a:t>
            </a:r>
            <a:r>
              <a:rPr lang="it-IT" sz="2100" b="1" dirty="0"/>
              <a:t>anti-</a:t>
            </a:r>
            <a:r>
              <a:rPr lang="it-IT" sz="2100" b="1" dirty="0" err="1"/>
              <a:t>cheating</a:t>
            </a:r>
            <a:r>
              <a:rPr lang="it-IT" sz="2100" dirty="0"/>
              <a:t>.</a:t>
            </a:r>
          </a:p>
          <a:p>
            <a:pPr algn="just"/>
            <a:endParaRPr lang="it-IT" sz="2100" dirty="0"/>
          </a:p>
          <a:p>
            <a:pPr algn="just"/>
            <a:endParaRPr lang="it-IT" sz="1000" dirty="0">
              <a:solidFill>
                <a:srgbClr val="FF0000"/>
              </a:solidFill>
            </a:endParaRPr>
          </a:p>
          <a:p>
            <a:pPr algn="just"/>
            <a:endParaRPr lang="it-IT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971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6981B2C6-9304-609F-D22E-F394384656AC}"/>
              </a:ext>
            </a:extLst>
          </p:cNvPr>
          <p:cNvSpPr txBox="1"/>
          <p:nvPr/>
        </p:nvSpPr>
        <p:spPr>
          <a:xfrm>
            <a:off x="251520" y="404664"/>
            <a:ext cx="864096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6.9.5</a:t>
            </a:r>
            <a:r>
              <a:rPr lang="it-IT" sz="2000" dirty="0"/>
              <a:t> - Il bando di un torneo può prevedere l'ammissione di giocatori (detti wild card) che non avrebbero i requisiti di partecipazione stabiliti dal bando stesso.</a:t>
            </a:r>
          </a:p>
          <a:p>
            <a:pPr algn="just"/>
            <a:r>
              <a:rPr lang="it-IT" sz="2000" dirty="0"/>
              <a:t>Qualora il torneo preveda un rating minimo, </a:t>
            </a:r>
            <a:r>
              <a:rPr lang="it-IT" sz="2000" b="1" dirty="0"/>
              <a:t>il numero massimo di wild card con rating inferiore a tale minimo deve essere indicato nel bando</a:t>
            </a:r>
            <a:r>
              <a:rPr lang="it-IT" sz="2000" dirty="0"/>
              <a:t>, </a:t>
            </a:r>
            <a:r>
              <a:rPr lang="it-IT" sz="2000" b="1" u="sng" dirty="0"/>
              <a:t>altrimenti è zero</a:t>
            </a:r>
            <a:r>
              <a:rPr lang="it-IT" sz="2000" dirty="0"/>
              <a:t>.</a:t>
            </a:r>
          </a:p>
          <a:p>
            <a:pPr algn="just"/>
            <a:r>
              <a:rPr lang="it-IT" sz="2000" dirty="0"/>
              <a:t>Tuttavia, </a:t>
            </a:r>
            <a:r>
              <a:rPr lang="it-IT" sz="2000" u="sng" dirty="0"/>
              <a:t>al solo scopo di pareggiare il numero di iscritti al torneo</a:t>
            </a:r>
            <a:r>
              <a:rPr lang="it-IT" sz="2000" dirty="0"/>
              <a:t>, </a:t>
            </a:r>
            <a:r>
              <a:rPr lang="it-IT" sz="2000" u="sng" dirty="0"/>
              <a:t>è ammessa una wild card in sovrannumero</a:t>
            </a:r>
            <a:r>
              <a:rPr lang="it-IT" sz="2000" dirty="0"/>
              <a:t>. Il diritto ad essa spetta al </a:t>
            </a:r>
            <a:r>
              <a:rPr lang="it-IT" sz="2000" u="sng" dirty="0"/>
              <a:t>giocatore che ha il rating più alto</a:t>
            </a:r>
            <a:r>
              <a:rPr lang="it-IT" sz="2000" dirty="0"/>
              <a:t> tra tutti quelli con rating inferiore al minimo previsto che non abbiano esplicitamente rinunciato a tale diritto.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6.9.6</a:t>
            </a:r>
            <a:r>
              <a:rPr lang="it-IT" sz="2000" dirty="0"/>
              <a:t> - Qualora il numero dei partecipanti non rendesse possibile lo svolgimento delle singole fasce previste dal bando approvato, ne è ammesso l'accorpamento.</a:t>
            </a:r>
          </a:p>
          <a:p>
            <a:pPr algn="just"/>
            <a:endParaRPr lang="it-IT" sz="1000" dirty="0"/>
          </a:p>
          <a:p>
            <a:pPr algn="just"/>
            <a:r>
              <a:rPr lang="it-IT" sz="2000" b="1" dirty="0"/>
              <a:t>6.9.7</a:t>
            </a:r>
            <a:r>
              <a:rPr lang="it-IT" sz="2000" dirty="0"/>
              <a:t> - La </a:t>
            </a:r>
            <a:r>
              <a:rPr lang="it-IT" sz="2000" b="1" dirty="0"/>
              <a:t>classifica</a:t>
            </a:r>
            <a:r>
              <a:rPr lang="it-IT" sz="2000" dirty="0"/>
              <a:t> verrà redatta in base a quanto stabilito dal regolamento del torneo. </a:t>
            </a:r>
            <a:r>
              <a:rPr lang="it-IT" sz="2000" b="1" dirty="0"/>
              <a:t>In mancanza di un'esplicita normativa</a:t>
            </a:r>
            <a:r>
              <a:rPr lang="it-IT" sz="2000" dirty="0"/>
              <a:t>, la classifica verrà decisa dal numero di punti.</a:t>
            </a:r>
          </a:p>
          <a:p>
            <a:pPr algn="just"/>
            <a:endParaRPr lang="it-IT" sz="800" dirty="0"/>
          </a:p>
          <a:p>
            <a:pPr algn="just"/>
            <a:r>
              <a:rPr lang="it-IT" sz="2000" dirty="0"/>
              <a:t>In caso di ex-aequo, verrà utilizzato come spareggio tecnico:</a:t>
            </a:r>
          </a:p>
          <a:p>
            <a:pPr algn="just"/>
            <a:r>
              <a:rPr lang="it-IT" sz="2000" dirty="0"/>
              <a:t>a) se il </a:t>
            </a:r>
            <a:r>
              <a:rPr lang="it-IT" sz="2000" b="1" dirty="0"/>
              <a:t>torneo si è svolto con abbinamenti predeterminati </a:t>
            </a:r>
            <a:r>
              <a:rPr lang="it-IT" sz="2000" dirty="0"/>
              <a:t>(ad esempio, girone all'italiana): il sistema </a:t>
            </a:r>
            <a:r>
              <a:rPr lang="it-IT" sz="2000" b="1" dirty="0" err="1"/>
              <a:t>Sonneborn</a:t>
            </a:r>
            <a:r>
              <a:rPr lang="it-IT" sz="2000" b="1" dirty="0"/>
              <a:t>-Berger</a:t>
            </a:r>
            <a:r>
              <a:rPr lang="it-IT" sz="2000" dirty="0"/>
              <a:t>;</a:t>
            </a:r>
          </a:p>
          <a:p>
            <a:pPr algn="just"/>
            <a:r>
              <a:rPr lang="it-IT" sz="2000" dirty="0"/>
              <a:t>b) se il torneo si è svolto con </a:t>
            </a:r>
            <a:r>
              <a:rPr lang="it-IT" sz="2000" b="1" dirty="0"/>
              <a:t>sistema svizzero</a:t>
            </a:r>
            <a:r>
              <a:rPr lang="it-IT" sz="2000" dirty="0"/>
              <a:t>: il sistema </a:t>
            </a:r>
            <a:r>
              <a:rPr lang="it-IT" sz="2000" b="1" dirty="0" err="1"/>
              <a:t>Buchholz</a:t>
            </a:r>
            <a:r>
              <a:rPr lang="it-IT" sz="2000" b="1" dirty="0"/>
              <a:t> Cut-1</a:t>
            </a:r>
            <a:r>
              <a:rPr lang="it-IT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915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15888"/>
            <a:ext cx="9144000" cy="674211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800" b="1" dirty="0">
                <a:solidFill>
                  <a:schemeClr val="tx1"/>
                </a:solidFill>
              </a:rPr>
              <a:t>1 – Disposizioni generali</a:t>
            </a:r>
          </a:p>
          <a:p>
            <a:pPr marL="0" indent="0" algn="ctr">
              <a:buNone/>
            </a:pPr>
            <a:endParaRPr lang="it-IT" sz="100" b="1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1.1</a:t>
            </a:r>
            <a:r>
              <a:rPr lang="it-IT" sz="2200" dirty="0"/>
              <a:t> </a:t>
            </a:r>
            <a:r>
              <a:rPr lang="it-IT" sz="2200" b="1" dirty="0">
                <a:solidFill>
                  <a:schemeClr val="tx1"/>
                </a:solidFill>
              </a:rPr>
              <a:t>Tutte le manifestazioni indette o riconosciute dalla FSI </a:t>
            </a:r>
            <a:r>
              <a:rPr lang="it-IT" sz="2200" u="sng" dirty="0">
                <a:solidFill>
                  <a:schemeClr val="tx1"/>
                </a:solidFill>
              </a:rPr>
              <a:t>devono</a:t>
            </a:r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sz="2200" b="1" dirty="0">
                <a:solidFill>
                  <a:schemeClr val="tx1"/>
                </a:solidFill>
              </a:rPr>
              <a:t>essere disputate secondo le regole di questo Regolamento Tecnico Federa</a:t>
            </a:r>
            <a:r>
              <a:rPr lang="it-IT" sz="2200" dirty="0">
                <a:solidFill>
                  <a:schemeClr val="tx1"/>
                </a:solidFill>
              </a:rPr>
              <a:t>le o, per quanto diversamente stabilito, dei regolamenti appositamente redatti per manifestazioni particolari (campionati italiani individuali, a squadre, giovanili, ecc.), nonché dei regolamenti della FIDE.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Regolamenti Internazionali della FIDE e le relative interpretazioni fanno parte integrante dei Regolamenti FSI. </a:t>
            </a:r>
          </a:p>
          <a:p>
            <a:pPr marL="0" indent="0" algn="just">
              <a:buNone/>
            </a:pPr>
            <a:endParaRPr lang="it-IT" sz="1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1.2 </a:t>
            </a:r>
            <a:r>
              <a:rPr lang="it-IT" sz="2200" dirty="0">
                <a:solidFill>
                  <a:schemeClr val="tx1"/>
                </a:solidFill>
              </a:rPr>
              <a:t>Qualunque tipo di </a:t>
            </a:r>
            <a:r>
              <a:rPr lang="it-IT" sz="2200" b="1" dirty="0">
                <a:solidFill>
                  <a:schemeClr val="tx1"/>
                </a:solidFill>
              </a:rPr>
              <a:t>evento scacchistico non può prevedere una qualsiasi limitazione di partecipazione che tenda a discriminare i giocatori sulla base di specificità diverse da quelle propriamente scacchistiche</a:t>
            </a:r>
            <a:r>
              <a:rPr lang="it-IT" sz="2200" dirty="0">
                <a:solidFill>
                  <a:schemeClr val="tx1"/>
                </a:solidFill>
              </a:rPr>
              <a:t>, relative alla tipologia dell’evento (la partecipazione può essere limitata in base a criteri quali: fasce </a:t>
            </a:r>
            <a:r>
              <a:rPr lang="it-IT" sz="2200" dirty="0" err="1">
                <a:solidFill>
                  <a:schemeClr val="tx1"/>
                </a:solidFill>
              </a:rPr>
              <a:t>Elo</a:t>
            </a:r>
            <a:r>
              <a:rPr lang="it-IT" sz="2200" dirty="0">
                <a:solidFill>
                  <a:schemeClr val="tx1"/>
                </a:solidFill>
              </a:rPr>
              <a:t>, età, appartenenza a Società, </a:t>
            </a:r>
            <a:r>
              <a:rPr lang="it-IT" sz="2200" dirty="0" err="1">
                <a:solidFill>
                  <a:schemeClr val="tx1"/>
                </a:solidFill>
              </a:rPr>
              <a:t>ecc</a:t>
            </a:r>
            <a:r>
              <a:rPr lang="it-IT" sz="2200" dirty="0">
                <a:solidFill>
                  <a:schemeClr val="tx1"/>
                </a:solidFill>
              </a:rPr>
              <a:t>). 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regolamenti dei campionati nazionali possono prevedere limitazioni o esclusioni alla partecipazione di giocatori non in possesso della cittadinanza italiana.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5806413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E3E9BED5-1E45-CFC7-C6AA-11FD9780D1B7}"/>
              </a:ext>
            </a:extLst>
          </p:cNvPr>
          <p:cNvSpPr txBox="1"/>
          <p:nvPr/>
        </p:nvSpPr>
        <p:spPr>
          <a:xfrm>
            <a:off x="0" y="-171400"/>
            <a:ext cx="87129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2100" b="1" dirty="0"/>
          </a:p>
          <a:p>
            <a:pPr algn="ctr"/>
            <a:r>
              <a:rPr lang="it-IT" sz="2100" b="1" dirty="0">
                <a:solidFill>
                  <a:srgbClr val="FF0000"/>
                </a:solidFill>
              </a:rPr>
              <a:t>7 - Omologazione dei tornei</a:t>
            </a:r>
          </a:p>
          <a:p>
            <a:pPr algn="ctr"/>
            <a:endParaRPr lang="it-IT" sz="2100" b="1" dirty="0">
              <a:solidFill>
                <a:srgbClr val="FF0000"/>
              </a:solidFill>
            </a:endParaRPr>
          </a:p>
          <a:p>
            <a:pPr algn="just"/>
            <a:r>
              <a:rPr lang="it-IT" dirty="0">
                <a:solidFill>
                  <a:srgbClr val="FF0000"/>
                </a:solidFill>
              </a:rPr>
              <a:t>7.1 - A conclusione di una competizione, è compito dell'Arbitro Principale la preparazione di un rapporto finale ("verbale di gara"), che deve essere redatto secondo le modalità previste dal Settore Arbitrale.</a:t>
            </a:r>
          </a:p>
          <a:p>
            <a:pPr algn="just"/>
            <a:endParaRPr lang="it-IT" strike="sngStrike" dirty="0"/>
          </a:p>
          <a:p>
            <a:pPr algn="just"/>
            <a:r>
              <a:rPr lang="it-IT" dirty="0">
                <a:solidFill>
                  <a:srgbClr val="FF0000"/>
                </a:solidFill>
              </a:rPr>
              <a:t>7.2 - Devono essere allegati al verbale di gara e trasmessi agli organi di giustizia della FSI:</a:t>
            </a:r>
          </a:p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just"/>
            <a:r>
              <a:rPr lang="it-IT" dirty="0">
                <a:solidFill>
                  <a:srgbClr val="FF0000"/>
                </a:solidFill>
              </a:rPr>
              <a:t>a) le motivazioni relative alle eventuali esclusioni (in particolare per i provvedimenti di espulsione)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b) gli atti di una competizione che prevedono possibili sanzioni a carico di tesserati e/o Società affiliate, o configurano fatti attinenti la regolarità dello svolgimento della manifestazione, con esclusione dei fatti di cui all’art. 6.7.1, e il comportamento dei giocatori,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c) i reclami avverso le decisioni degli arbitri, con esclusione dei fatti di cui all’art. 6.7.1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pPr algn="just"/>
            <a:endParaRPr lang="it-IT" sz="2100" strike="sngStrike" dirty="0"/>
          </a:p>
        </p:txBody>
      </p:sp>
    </p:spTree>
    <p:extLst>
      <p:ext uri="{BB962C8B-B14F-4D97-AF65-F5344CB8AC3E}">
        <p14:creationId xmlns:p14="http://schemas.microsoft.com/office/powerpoint/2010/main" val="7966970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D9AFC04-8BFA-22B9-D897-565F55D5EFC5}"/>
              </a:ext>
            </a:extLst>
          </p:cNvPr>
          <p:cNvSpPr txBox="1"/>
          <p:nvPr/>
        </p:nvSpPr>
        <p:spPr>
          <a:xfrm>
            <a:off x="107504" y="620688"/>
            <a:ext cx="8928992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</a:rPr>
              <a:t>7.3 - Il verbale di gara deve necessariamente includere (laddove applicabile):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a) l'elenco dei giocatori esclusi dalla competizione (cfr. 6.4.1)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b) l'elenco dei giocatori ritirati dalla competizione (cfr. 6.4.3)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c) l'elenco delle assenze giustificate (cfr. 6.2.1, 6.3.1)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d) l'elenco delle partite previste dall'abbinamento e non disputate (cfr. 6.2.2)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e) l'eventuale presenza di un filler (</a:t>
            </a:r>
            <a:r>
              <a:rPr lang="it-IT" dirty="0" err="1">
                <a:solidFill>
                  <a:srgbClr val="FF0000"/>
                </a:solidFill>
              </a:rPr>
              <a:t>cfr</a:t>
            </a:r>
            <a:r>
              <a:rPr lang="it-IT" dirty="0">
                <a:solidFill>
                  <a:srgbClr val="FF0000"/>
                </a:solidFill>
              </a:rPr>
              <a:t> 6.5.1)</a:t>
            </a:r>
          </a:p>
          <a:p>
            <a:pPr algn="just"/>
            <a:r>
              <a:rPr lang="it-IT" dirty="0">
                <a:solidFill>
                  <a:srgbClr val="FF0000"/>
                </a:solidFill>
              </a:rPr>
              <a:t>f) la composizione della Commissione d'Appello nei tornei validi per le Norme FIDE (cfr. 6.8.2)</a:t>
            </a:r>
          </a:p>
          <a:p>
            <a:pPr algn="just"/>
            <a:endParaRPr lang="it-IT" dirty="0">
              <a:solidFill>
                <a:srgbClr val="FF0000"/>
              </a:solidFill>
            </a:endParaRPr>
          </a:p>
          <a:p>
            <a:pPr algn="just"/>
            <a:r>
              <a:rPr lang="it-IT" sz="1800" dirty="0">
                <a:solidFill>
                  <a:srgbClr val="FF0000"/>
                </a:solidFill>
              </a:rPr>
              <a:t>7.4 - Le competizioni saranno omologate in base al verbale di gara, previo versamento alla FSI delle quote di omologazione, quando previste, la cui responsabilità ricade sugli organizzatori.</a:t>
            </a:r>
          </a:p>
          <a:p>
            <a:pPr algn="just"/>
            <a:endParaRPr lang="it-IT" sz="1800" b="1" strike="sngStrike" dirty="0">
              <a:solidFill>
                <a:srgbClr val="FF0000"/>
              </a:solidFill>
            </a:endParaRPr>
          </a:p>
          <a:p>
            <a:pPr algn="just"/>
            <a:endParaRPr lang="it-IT" b="1" strike="sngStrike" dirty="0">
              <a:solidFill>
                <a:srgbClr val="FF0000"/>
              </a:solidFill>
            </a:endParaRPr>
          </a:p>
          <a:p>
            <a:pPr algn="just"/>
            <a:r>
              <a:rPr lang="it-IT" sz="1800" b="1" dirty="0"/>
              <a:t>7.5</a:t>
            </a:r>
            <a:r>
              <a:rPr lang="it-IT" sz="1800" dirty="0"/>
              <a:t> - Tutte le competizioni regolarmente autorizzate saranno omologate se e solo se avranno rispettato tutte le disposizioni del presente regolamento, salvo diversa decisione motivata della FSI.</a:t>
            </a:r>
          </a:p>
          <a:p>
            <a:pPr algn="just"/>
            <a:endParaRPr lang="it-IT" sz="1800" strike="sngStrike" dirty="0"/>
          </a:p>
          <a:p>
            <a:pPr algn="just"/>
            <a:r>
              <a:rPr lang="it-IT" sz="1800" b="1" dirty="0"/>
              <a:t>7.6</a:t>
            </a:r>
            <a:r>
              <a:rPr lang="it-IT" sz="1800" dirty="0"/>
              <a:t> - Qualora una competizione non venisse omologata la competizione stessa non verrà segnalata alla FIDE per la relativa omologazione. Tutti i risultati e le categorie tecniche eventualmente conseguite saranno annullati.</a:t>
            </a:r>
          </a:p>
        </p:txBody>
      </p:sp>
    </p:spTree>
    <p:extLst>
      <p:ext uri="{BB962C8B-B14F-4D97-AF65-F5344CB8AC3E}">
        <p14:creationId xmlns:p14="http://schemas.microsoft.com/office/powerpoint/2010/main" val="36118405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C2884-0C8A-DBB2-4016-2E1E9D6357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FFA2991-33C1-C4D1-9A4E-76C690871E49}"/>
              </a:ext>
            </a:extLst>
          </p:cNvPr>
          <p:cNvSpPr txBox="1"/>
          <p:nvPr/>
        </p:nvSpPr>
        <p:spPr>
          <a:xfrm>
            <a:off x="107504" y="620688"/>
            <a:ext cx="892899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0" b="1"/>
              <a:t>GRAZIE </a:t>
            </a:r>
            <a:endParaRPr lang="it-IT" sz="8000" b="1" dirty="0"/>
          </a:p>
          <a:p>
            <a:pPr algn="ctr"/>
            <a:r>
              <a:rPr lang="it-IT" sz="8000" b="1" dirty="0"/>
              <a:t>PER </a:t>
            </a:r>
          </a:p>
          <a:p>
            <a:pPr algn="ctr"/>
            <a:r>
              <a:rPr lang="it-IT" sz="8000" b="1" dirty="0"/>
              <a:t>L’ ATTENZIONE</a:t>
            </a:r>
          </a:p>
        </p:txBody>
      </p:sp>
    </p:spTree>
    <p:extLst>
      <p:ext uri="{BB962C8B-B14F-4D97-AF65-F5344CB8AC3E}">
        <p14:creationId xmlns:p14="http://schemas.microsoft.com/office/powerpoint/2010/main" val="311469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0"/>
            <a:ext cx="8747125" cy="645318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it-IT" b="1" dirty="0"/>
          </a:p>
          <a:p>
            <a:pPr marL="0" indent="0" algn="ctr">
              <a:buNone/>
            </a:pPr>
            <a:r>
              <a:rPr lang="it-IT" sz="4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2 - Attività agonistica federale </a:t>
            </a:r>
          </a:p>
          <a:p>
            <a:pPr marL="0" indent="0" algn="ctr">
              <a:buNone/>
            </a:pPr>
            <a:endParaRPr lang="it-IT" sz="1300" b="1" dirty="0"/>
          </a:p>
          <a:p>
            <a:pPr marL="0" indent="0" algn="just">
              <a:buNone/>
            </a:pPr>
            <a:r>
              <a:rPr lang="it-IT" sz="4200" b="1" dirty="0">
                <a:solidFill>
                  <a:schemeClr val="tx1"/>
                </a:solidFill>
              </a:rPr>
              <a:t>2.1 </a:t>
            </a:r>
            <a:r>
              <a:rPr lang="it-IT" sz="4200" b="1" dirty="0"/>
              <a:t> </a:t>
            </a:r>
            <a:r>
              <a:rPr lang="it-IT" sz="4200" b="1" dirty="0">
                <a:solidFill>
                  <a:schemeClr val="tx1"/>
                </a:solidFill>
              </a:rPr>
              <a:t>Attività agonistica di carattere nazionale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L'attività agonistica federale di carattere nazionale comprende: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a) I tornei di </a:t>
            </a:r>
            <a:r>
              <a:rPr lang="it-IT" sz="4200" u="sng" dirty="0">
                <a:solidFill>
                  <a:schemeClr val="tx1"/>
                </a:solidFill>
              </a:rPr>
              <a:t>Campionato Nazionale </a:t>
            </a:r>
            <a:r>
              <a:rPr lang="it-IT" sz="4200" dirty="0">
                <a:solidFill>
                  <a:schemeClr val="tx1"/>
                </a:solidFill>
              </a:rPr>
              <a:t>individuali e a squadre indetti dalla FSI;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b) Le altre </a:t>
            </a:r>
            <a:r>
              <a:rPr lang="it-IT" sz="4200" u="sng" dirty="0">
                <a:solidFill>
                  <a:schemeClr val="tx1"/>
                </a:solidFill>
              </a:rPr>
              <a:t>competizioni che si svolgono in Italia</a:t>
            </a:r>
            <a:r>
              <a:rPr lang="it-IT" sz="4200" dirty="0">
                <a:solidFill>
                  <a:schemeClr val="tx1"/>
                </a:solidFill>
              </a:rPr>
              <a:t>, da chiunque organizzate o indette direttamente dalla FSI, autorizzate dalla FSI.</a:t>
            </a:r>
          </a:p>
          <a:p>
            <a:pPr marL="0" indent="0" algn="just">
              <a:buNone/>
            </a:pPr>
            <a:endParaRPr lang="it-IT" sz="400" dirty="0"/>
          </a:p>
          <a:p>
            <a:pPr marL="0" indent="0" algn="just">
              <a:buNone/>
            </a:pPr>
            <a:r>
              <a:rPr lang="it-IT" sz="4200" b="1" dirty="0">
                <a:solidFill>
                  <a:schemeClr val="tx1"/>
                </a:solidFill>
              </a:rPr>
              <a:t>2.2</a:t>
            </a:r>
            <a:r>
              <a:rPr lang="it-IT" sz="4200" b="1" dirty="0"/>
              <a:t> </a:t>
            </a:r>
            <a:r>
              <a:rPr lang="it-IT" sz="4200" b="1" dirty="0">
                <a:solidFill>
                  <a:schemeClr val="tx1"/>
                </a:solidFill>
              </a:rPr>
              <a:t>Attività agonistica di carattere internazionale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L'attività agonistica federale di carattere internazionale comprende: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a) La partecipazione di rappresentative ufficiali della FSI a competizioni a squadre organizzate dalla FIDE o da altre organizzazioni internazionali e federazioni riconosciute dalla stessa.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b) La partecipazione di rappresentative di Società affiliate a competizioni a squadre organizzate dalla FIDE o da altre organizzazioni internazionali e federazioni riconosciute dalla stessa.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c) La partecipazione di tesserati a tornei organizzati dalla FIDE o da altre organizzazioni internazionali e federazioni riconosciute dalla stessa.</a:t>
            </a:r>
          </a:p>
          <a:p>
            <a:pPr marL="0" indent="0" algn="just">
              <a:buNone/>
            </a:pPr>
            <a:r>
              <a:rPr lang="it-IT" sz="4200" dirty="0">
                <a:solidFill>
                  <a:schemeClr val="tx1"/>
                </a:solidFill>
              </a:rPr>
              <a:t>d) La partecipazioni di tesserati a tornei all'estero omologati dalla FIDE.</a:t>
            </a:r>
            <a:endParaRPr lang="it-IT" sz="3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7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195263"/>
            <a:ext cx="8858250" cy="666273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2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3 - Titoli agonistici a squadre e individuali</a:t>
            </a:r>
          </a:p>
          <a:p>
            <a:pPr marL="0" indent="0" algn="ctr">
              <a:buNone/>
            </a:pPr>
            <a:endParaRPr lang="it-IT" sz="2200" b="1" i="0" u="none" strike="noStrike" baseline="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it-IT" sz="3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endParaRPr lang="it-IT" sz="100" b="1" dirty="0"/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3.1</a:t>
            </a:r>
            <a:r>
              <a:rPr lang="it-IT" sz="2200" b="1" dirty="0"/>
              <a:t> </a:t>
            </a:r>
            <a:r>
              <a:rPr lang="it-IT" sz="2200" b="1" dirty="0">
                <a:solidFill>
                  <a:schemeClr val="tx1"/>
                </a:solidFill>
              </a:rPr>
              <a:t>Titoli agonistici a </a:t>
            </a:r>
            <a:r>
              <a:rPr lang="it-IT" sz="2200" b="1" u="sng" dirty="0">
                <a:solidFill>
                  <a:schemeClr val="tx1"/>
                </a:solidFill>
              </a:rPr>
              <a:t>squadre</a:t>
            </a:r>
            <a:r>
              <a:rPr lang="it-IT" sz="2200" b="1" dirty="0">
                <a:solidFill>
                  <a:schemeClr val="tx1"/>
                </a:solidFill>
              </a:rPr>
              <a:t> riconosciuti dalla FSI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titoli agonistici a squadre riconosciuti dalla FSI sono: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a)Società Campione d'Italia (</a:t>
            </a:r>
            <a:r>
              <a:rPr lang="it-IT" sz="2200" i="1" dirty="0"/>
              <a:t>CIS Master</a:t>
            </a:r>
            <a:r>
              <a:rPr lang="it-IT" sz="2200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b)Società vincitrice di altre manifestazioni a squadre indette o riconosciute dalla FSI (</a:t>
            </a:r>
            <a:r>
              <a:rPr lang="it-IT" sz="2200" i="1" dirty="0"/>
              <a:t>Es: CIS U18, Trofeo Coni </a:t>
            </a:r>
            <a:r>
              <a:rPr lang="it-IT" sz="2200" i="1" dirty="0" err="1"/>
              <a:t>ecc</a:t>
            </a:r>
            <a:r>
              <a:rPr lang="it-IT" sz="2200" i="1" dirty="0"/>
              <a:t>…</a:t>
            </a:r>
            <a:r>
              <a:rPr lang="it-IT" sz="2200" dirty="0">
                <a:solidFill>
                  <a:schemeClr val="tx1"/>
                </a:solidFill>
              </a:rPr>
              <a:t>)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/>
              <a:t>3.2 </a:t>
            </a:r>
            <a:r>
              <a:rPr lang="it-IT" sz="2200" b="1" dirty="0">
                <a:solidFill>
                  <a:schemeClr val="tx1"/>
                </a:solidFill>
              </a:rPr>
              <a:t>Titoli agonistici </a:t>
            </a:r>
            <a:r>
              <a:rPr lang="it-IT" sz="2200" b="1" u="sng" dirty="0">
                <a:solidFill>
                  <a:schemeClr val="tx1"/>
                </a:solidFill>
              </a:rPr>
              <a:t>individuali</a:t>
            </a:r>
            <a:r>
              <a:rPr lang="it-IT" sz="2200" b="1" dirty="0">
                <a:solidFill>
                  <a:schemeClr val="tx1"/>
                </a:solidFill>
              </a:rPr>
              <a:t> riconosciuti dalla FSI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titoli agonistici individuali riconosciuti dalla FSI sono: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a) Campione Italiano Individuale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b) Campionessa Italiana Individuale Femminile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c) Campione Italiano Giovanile (sino ai 20 anni)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d) Campionessa Italiana Giovanile (sino ai 20 ani)</a:t>
            </a:r>
          </a:p>
        </p:txBody>
      </p:sp>
    </p:spTree>
    <p:extLst>
      <p:ext uri="{BB962C8B-B14F-4D97-AF65-F5344CB8AC3E}">
        <p14:creationId xmlns:p14="http://schemas.microsoft.com/office/powerpoint/2010/main" val="941051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333375"/>
            <a:ext cx="8713788" cy="590391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e) Campioni Italiani e Campionesse Italiane del Settore Giovanile (per fasce di età: under 8; under 10; under 12; under 14; under 16; under 18)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f) Campione Italiano over 50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g) Campionessa Italiana over 50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h) Campione Italiano over 65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i) Campionessa Italiana over 65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j) Campioni Italiani Individuali delle specialità di gioco con cadenza rapida (da 5 a meno di 60 minuti).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k) Campione Italiano di altre particolari manifestazioni indette o riconosciute dalla FSI.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sz="2200" b="1" dirty="0">
                <a:solidFill>
                  <a:schemeClr val="tx1"/>
                </a:solidFill>
              </a:rPr>
              <a:t>3.3 Validità dei titoli agonistici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tx1"/>
                </a:solidFill>
              </a:rPr>
              <a:t>I titoli agonistici hanno validità sino alla successiva prova del rispettivo Campionato.</a:t>
            </a:r>
          </a:p>
          <a:p>
            <a:pPr marL="0" indent="0">
              <a:buNone/>
            </a:pP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2871963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0" y="44624"/>
            <a:ext cx="9036496" cy="6813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b="1" i="0" u="none" strike="noStrike" baseline="0" dirty="0">
                <a:solidFill>
                  <a:srgbClr val="000000"/>
                </a:solidFill>
                <a:latin typeface="Verdana" panose="020B0604030504040204" pitchFamily="34" charset="0"/>
              </a:rPr>
              <a:t>4 - Classificazione dei tesserati </a:t>
            </a:r>
          </a:p>
          <a:p>
            <a:pPr marL="0" indent="0" algn="ctr">
              <a:buNone/>
            </a:pPr>
            <a:endParaRPr lang="it-IT" sz="2800" b="1" dirty="0"/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4.1 - Punteggio di merito (altrimenti detto rating)</a:t>
            </a:r>
          </a:p>
          <a:p>
            <a:pPr marL="0" indent="0" algn="just">
              <a:buNone/>
            </a:pPr>
            <a:endParaRPr lang="it-IT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4.1.1</a:t>
            </a:r>
            <a:r>
              <a:rPr lang="it-IT" dirty="0">
                <a:solidFill>
                  <a:schemeClr val="tx1"/>
                </a:solidFill>
              </a:rPr>
              <a:t>  A tutti i giocatori che partecipano a tornei FSI può essere assegnato un punteggio di merito (o rating) secondo il sistema di classificazione denominato “</a:t>
            </a:r>
            <a:r>
              <a:rPr lang="it-IT" dirty="0" err="1">
                <a:solidFill>
                  <a:schemeClr val="tx1"/>
                </a:solidFill>
              </a:rPr>
              <a:t>Elo</a:t>
            </a:r>
            <a:r>
              <a:rPr lang="it-IT" dirty="0">
                <a:solidFill>
                  <a:schemeClr val="tx1"/>
                </a:solidFill>
              </a:rPr>
              <a:t> Italia”.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4.1.2 - </a:t>
            </a:r>
            <a:r>
              <a:rPr lang="it-IT" dirty="0">
                <a:solidFill>
                  <a:schemeClr val="tx1"/>
                </a:solidFill>
              </a:rPr>
              <a:t>Ai giocatori che, al termine di un periodo di classificazione, fossero in possesso anche del rating FIDE Standard, verrà tolto il rating </a:t>
            </a:r>
            <a:r>
              <a:rPr lang="it-IT" dirty="0" err="1">
                <a:solidFill>
                  <a:schemeClr val="tx1"/>
                </a:solidFill>
              </a:rPr>
              <a:t>Elo</a:t>
            </a:r>
            <a:r>
              <a:rPr lang="it-IT" dirty="0">
                <a:solidFill>
                  <a:schemeClr val="tx1"/>
                </a:solidFill>
              </a:rPr>
              <a:t> Italia. Tali giocatori resteranno perciò in possesso unicamente del rating FIDE Standard, aggiornato dalla FIDE stessa in base alle proprie normative. I giocatori eventualmente depennati dalla Graduatoria FIDE Standard rientreranno con rating </a:t>
            </a:r>
            <a:r>
              <a:rPr lang="it-IT" dirty="0" err="1">
                <a:solidFill>
                  <a:schemeClr val="tx1"/>
                </a:solidFill>
              </a:rPr>
              <a:t>Elo</a:t>
            </a:r>
            <a:r>
              <a:rPr lang="it-IT" dirty="0">
                <a:solidFill>
                  <a:schemeClr val="tx1"/>
                </a:solidFill>
              </a:rPr>
              <a:t> Italia uguale a </a:t>
            </a:r>
            <a:r>
              <a:rPr lang="it-IT" b="1" dirty="0">
                <a:solidFill>
                  <a:schemeClr val="accent2"/>
                </a:solidFill>
              </a:rPr>
              <a:t>1399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4.1.3</a:t>
            </a:r>
            <a:r>
              <a:rPr lang="it-IT" dirty="0">
                <a:solidFill>
                  <a:schemeClr val="tx1"/>
                </a:solidFill>
              </a:rPr>
              <a:t> - Si dice “rating pubblicato” il rating FIDE Standard posseduto al termine di ogni periodo di pubblicazione FIDE.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chemeClr val="tx1"/>
                </a:solidFill>
              </a:rPr>
              <a:t>4.1.4 </a:t>
            </a:r>
            <a:r>
              <a:rPr lang="it-IT" dirty="0">
                <a:solidFill>
                  <a:schemeClr val="tx1"/>
                </a:solidFill>
              </a:rPr>
              <a:t>- Si dice “rating ad interim” il rating teorico che si otterrebbe se l’aggiornamento del rating pubblicato avvenisse alla conclusione dell’ultima partita disputata.</a:t>
            </a:r>
          </a:p>
        </p:txBody>
      </p:sp>
    </p:spTree>
    <p:extLst>
      <p:ext uri="{BB962C8B-B14F-4D97-AF65-F5344CB8AC3E}">
        <p14:creationId xmlns:p14="http://schemas.microsoft.com/office/powerpoint/2010/main" val="281967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1ADF15-F0E4-50E8-2366-206AFF39CE0B}"/>
              </a:ext>
            </a:extLst>
          </p:cNvPr>
          <p:cNvSpPr txBox="1"/>
          <p:nvPr/>
        </p:nvSpPr>
        <p:spPr>
          <a:xfrm>
            <a:off x="107504" y="404664"/>
            <a:ext cx="892899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endParaRPr lang="it-IT" sz="2000" b="1" dirty="0">
              <a:solidFill>
                <a:srgbClr val="FF0000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4.1.5</a:t>
            </a:r>
            <a:r>
              <a:rPr lang="it-IT" sz="2000" dirty="0"/>
              <a:t> - </a:t>
            </a:r>
            <a:r>
              <a:rPr lang="it-IT" sz="2000" dirty="0">
                <a:solidFill>
                  <a:srgbClr val="FF0000"/>
                </a:solidFill>
              </a:rPr>
              <a:t>Il rating FIDE Standard (nel seguito indicato genericamente con "rating") viene utilizzato per le Graduatorie Nazionali dei giocatori, delle giocatrici e giovanili, per la definizione dell'ordine iniziale dei giocatori nei tornei a sistema svizzero, nonché, quando previsto, per le ammissioni ai rispettivi Campionati Nazionali e ad altre competizioni. Ai giocatori sprovvisti di rating FIDE standard verrà assegnato un rating provvisorio dall'organismo competente per le situazioni descritte in precedenza (arbitri di torneo, direttori di competizioni nazionali, o altre figure equipollenti). Con questo rating provvisorio, essi, se non ancora provvisti di rating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Italia, entreranno nella classificazione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Italia, a meno che il responsabile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 non decida per un diverso punteggio d'ingresso.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4.1.6</a:t>
            </a:r>
            <a:r>
              <a:rPr lang="it-IT" sz="2000" dirty="0">
                <a:solidFill>
                  <a:srgbClr val="FF0000"/>
                </a:solidFill>
              </a:rPr>
              <a:t> - I rating </a:t>
            </a:r>
            <a:r>
              <a:rPr lang="it-IT" sz="2000" dirty="0" err="1">
                <a:solidFill>
                  <a:srgbClr val="FF0000"/>
                </a:solidFill>
              </a:rPr>
              <a:t>Elo</a:t>
            </a:r>
            <a:r>
              <a:rPr lang="it-IT" sz="2000" dirty="0">
                <a:solidFill>
                  <a:srgbClr val="FF0000"/>
                </a:solidFill>
              </a:rPr>
              <a:t> Italia, esistenti o assegnati, non sono soggetti a variazione.</a:t>
            </a:r>
          </a:p>
          <a:p>
            <a:pPr algn="just"/>
            <a:endParaRPr lang="it-IT" sz="2000" dirty="0">
              <a:solidFill>
                <a:srgbClr val="FF0000"/>
              </a:solidFill>
            </a:endParaRPr>
          </a:p>
          <a:p>
            <a:endParaRPr lang="it-IT" sz="2200" dirty="0"/>
          </a:p>
          <a:p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477355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CC39F39-12A0-4D04-A1C6-04D7C5B65516}"/>
              </a:ext>
            </a:extLst>
          </p:cNvPr>
          <p:cNvSpPr txBox="1"/>
          <p:nvPr/>
        </p:nvSpPr>
        <p:spPr>
          <a:xfrm>
            <a:off x="539552" y="620688"/>
            <a:ext cx="806489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4.2 - Categorie riconosciute</a:t>
            </a:r>
          </a:p>
          <a:p>
            <a:pPr algn="ctr"/>
            <a:endParaRPr lang="it-IT" sz="2000" b="1" dirty="0"/>
          </a:p>
          <a:p>
            <a:r>
              <a:rPr lang="it-IT" sz="2200" b="1" dirty="0"/>
              <a:t>4.2.1</a:t>
            </a:r>
            <a:r>
              <a:rPr lang="it-IT" sz="2200" dirty="0"/>
              <a:t> - La FSI riconosce le seguenti categorie tecniche:</a:t>
            </a:r>
          </a:p>
          <a:p>
            <a:r>
              <a:rPr lang="it-IT" sz="2200" dirty="0"/>
              <a:t>a) Maestro (M)</a:t>
            </a:r>
          </a:p>
          <a:p>
            <a:r>
              <a:rPr lang="it-IT" sz="2200" dirty="0"/>
              <a:t>b) Candidato maestro Nazionale (CN)</a:t>
            </a:r>
          </a:p>
          <a:p>
            <a:r>
              <a:rPr lang="it-IT" sz="2200" dirty="0"/>
              <a:t>c) Prima Categoria Nazionale (1N)</a:t>
            </a:r>
          </a:p>
          <a:p>
            <a:r>
              <a:rPr lang="it-IT" sz="2200" dirty="0"/>
              <a:t>d) Seconda Categoria Nazionale (2N)</a:t>
            </a:r>
          </a:p>
          <a:p>
            <a:r>
              <a:rPr lang="it-IT" sz="2200" dirty="0"/>
              <a:t>e) Terza Categoria Nazionale (3N)</a:t>
            </a:r>
          </a:p>
          <a:p>
            <a:endParaRPr lang="it-IT" sz="2200" dirty="0"/>
          </a:p>
          <a:p>
            <a:r>
              <a:rPr lang="it-IT" sz="2200" b="1" dirty="0"/>
              <a:t>4.2.2</a:t>
            </a:r>
            <a:r>
              <a:rPr lang="it-IT" sz="2200" dirty="0"/>
              <a:t> - Le categorie tecniche decorrono dalla data di registrazione, contestuale a ogni pubblicazione della Graduatoria FIDE Standard, e durano sino al conseguimento di una categoria superiore.</a:t>
            </a:r>
          </a:p>
          <a:p>
            <a:endParaRPr lang="it-IT" sz="2200" dirty="0"/>
          </a:p>
          <a:p>
            <a:r>
              <a:rPr lang="it-IT" sz="2200" b="1" dirty="0"/>
              <a:t>4.2.3</a:t>
            </a:r>
            <a:r>
              <a:rPr lang="it-IT" sz="2200" dirty="0"/>
              <a:t> - I giocatori che non risultano far parte di alcuna delle categorie sopra citate sono indicati come "Non Classificati" (NC).</a:t>
            </a:r>
          </a:p>
        </p:txBody>
      </p:sp>
    </p:spTree>
    <p:extLst>
      <p:ext uri="{BB962C8B-B14F-4D97-AF65-F5344CB8AC3E}">
        <p14:creationId xmlns:p14="http://schemas.microsoft.com/office/powerpoint/2010/main" val="37788047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2049</TotalTime>
  <Words>3917</Words>
  <Application>Microsoft Office PowerPoint</Application>
  <PresentationFormat>Presentazione su schermo (4:3)</PresentationFormat>
  <Paragraphs>312</Paragraphs>
  <Slides>32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0" baseType="lpstr">
      <vt:lpstr>Arial</vt:lpstr>
      <vt:lpstr>Arial Unicode MS</vt:lpstr>
      <vt:lpstr>Baskerville Old Face</vt:lpstr>
      <vt:lpstr>Calibri</vt:lpstr>
      <vt:lpstr>Calibri Light</vt:lpstr>
      <vt:lpstr>Times New Roman</vt:lpstr>
      <vt:lpstr>Verdana</vt:lpstr>
      <vt:lpstr>Tema di Office</vt:lpstr>
      <vt:lpstr>REGOLAMENTO TECNICO FEDERALE  In vigore dal 1 febbraio 2025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 ARBITRALE</dc:title>
  <dc:creator>G</dc:creator>
  <cp:lastModifiedBy>Utente</cp:lastModifiedBy>
  <cp:revision>687</cp:revision>
  <dcterms:created xsi:type="dcterms:W3CDTF">2016-08-26T14:26:20Z</dcterms:created>
  <dcterms:modified xsi:type="dcterms:W3CDTF">2025-02-24T19:26:26Z</dcterms:modified>
</cp:coreProperties>
</file>