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C0D02E-8707-451E-8EA7-A269404C2503}" v="13" dt="2025-02-19T17:56:16.9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413" autoAdjust="0"/>
    <p:restoredTop sz="94660"/>
  </p:normalViewPr>
  <p:slideViewPr>
    <p:cSldViewPr snapToGrid="0">
      <p:cViewPr varScale="1">
        <p:scale>
          <a:sx n="46" d="100"/>
          <a:sy n="46" d="100"/>
        </p:scale>
        <p:origin x="-994" y="-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ssandro Biancotti" userId="2aa28e00634df02e" providerId="LiveId" clId="{1EC0D02E-8707-451E-8EA7-A269404C2503}"/>
    <pc:docChg chg="undo custSel addSld delSld modSld">
      <pc:chgData name="Alessandro Biancotti" userId="2aa28e00634df02e" providerId="LiveId" clId="{1EC0D02E-8707-451E-8EA7-A269404C2503}" dt="2025-02-19T18:08:17.395" v="2751" actId="20577"/>
      <pc:docMkLst>
        <pc:docMk/>
      </pc:docMkLst>
      <pc:sldChg chg="modSp mod">
        <pc:chgData name="Alessandro Biancotti" userId="2aa28e00634df02e" providerId="LiveId" clId="{1EC0D02E-8707-451E-8EA7-A269404C2503}" dt="2025-02-19T11:35:10.914" v="3" actId="20577"/>
        <pc:sldMkLst>
          <pc:docMk/>
          <pc:sldMk cId="1299672834" sldId="267"/>
        </pc:sldMkLst>
        <pc:spChg chg="mod">
          <ac:chgData name="Alessandro Biancotti" userId="2aa28e00634df02e" providerId="LiveId" clId="{1EC0D02E-8707-451E-8EA7-A269404C2503}" dt="2025-02-19T11:35:10.914" v="3" actId="20577"/>
          <ac:spMkLst>
            <pc:docMk/>
            <pc:sldMk cId="1299672834" sldId="267"/>
            <ac:spMk id="3" creationId="{30E4FB6D-C4DE-3E8A-09AD-8E8440A03506}"/>
          </ac:spMkLst>
        </pc:spChg>
      </pc:sldChg>
      <pc:sldChg chg="modSp new mod">
        <pc:chgData name="Alessandro Biancotti" userId="2aa28e00634df02e" providerId="LiveId" clId="{1EC0D02E-8707-451E-8EA7-A269404C2503}" dt="2025-02-19T13:40:47.787" v="437" actId="20577"/>
        <pc:sldMkLst>
          <pc:docMk/>
          <pc:sldMk cId="2457084164" sldId="268"/>
        </pc:sldMkLst>
        <pc:spChg chg="mod">
          <ac:chgData name="Alessandro Biancotti" userId="2aa28e00634df02e" providerId="LiveId" clId="{1EC0D02E-8707-451E-8EA7-A269404C2503}" dt="2025-02-19T13:32:37.614" v="58" actId="20577"/>
          <ac:spMkLst>
            <pc:docMk/>
            <pc:sldMk cId="2457084164" sldId="268"/>
            <ac:spMk id="2" creationId="{4C6D2FB5-53CD-7CB7-446C-9D0A36969466}"/>
          </ac:spMkLst>
        </pc:spChg>
        <pc:spChg chg="mod">
          <ac:chgData name="Alessandro Biancotti" userId="2aa28e00634df02e" providerId="LiveId" clId="{1EC0D02E-8707-451E-8EA7-A269404C2503}" dt="2025-02-19T13:40:47.787" v="437" actId="20577"/>
          <ac:spMkLst>
            <pc:docMk/>
            <pc:sldMk cId="2457084164" sldId="268"/>
            <ac:spMk id="3" creationId="{9AE15ED9-4683-056E-A996-F80406602C6A}"/>
          </ac:spMkLst>
        </pc:spChg>
      </pc:sldChg>
      <pc:sldChg chg="modSp new mod">
        <pc:chgData name="Alessandro Biancotti" userId="2aa28e00634df02e" providerId="LiveId" clId="{1EC0D02E-8707-451E-8EA7-A269404C2503}" dt="2025-02-19T13:44:54.755" v="1103" actId="20577"/>
        <pc:sldMkLst>
          <pc:docMk/>
          <pc:sldMk cId="442164690" sldId="269"/>
        </pc:sldMkLst>
        <pc:spChg chg="mod">
          <ac:chgData name="Alessandro Biancotti" userId="2aa28e00634df02e" providerId="LiveId" clId="{1EC0D02E-8707-451E-8EA7-A269404C2503}" dt="2025-02-19T13:41:08.686" v="462" actId="20577"/>
          <ac:spMkLst>
            <pc:docMk/>
            <pc:sldMk cId="442164690" sldId="269"/>
            <ac:spMk id="2" creationId="{DEC78231-8C43-6765-6DDF-610C36FE186C}"/>
          </ac:spMkLst>
        </pc:spChg>
        <pc:spChg chg="mod">
          <ac:chgData name="Alessandro Biancotti" userId="2aa28e00634df02e" providerId="LiveId" clId="{1EC0D02E-8707-451E-8EA7-A269404C2503}" dt="2025-02-19T13:44:54.755" v="1103" actId="20577"/>
          <ac:spMkLst>
            <pc:docMk/>
            <pc:sldMk cId="442164690" sldId="269"/>
            <ac:spMk id="3" creationId="{36F8CA35-352D-73A9-131A-5B3B8911EA3E}"/>
          </ac:spMkLst>
        </pc:spChg>
      </pc:sldChg>
      <pc:sldChg chg="modSp new mod">
        <pc:chgData name="Alessandro Biancotti" userId="2aa28e00634df02e" providerId="LiveId" clId="{1EC0D02E-8707-451E-8EA7-A269404C2503}" dt="2025-02-19T13:47:40.306" v="1590" actId="20577"/>
        <pc:sldMkLst>
          <pc:docMk/>
          <pc:sldMk cId="2478442501" sldId="270"/>
        </pc:sldMkLst>
        <pc:spChg chg="mod">
          <ac:chgData name="Alessandro Biancotti" userId="2aa28e00634df02e" providerId="LiveId" clId="{1EC0D02E-8707-451E-8EA7-A269404C2503}" dt="2025-02-19T13:45:16.290" v="1133" actId="20577"/>
          <ac:spMkLst>
            <pc:docMk/>
            <pc:sldMk cId="2478442501" sldId="270"/>
            <ac:spMk id="2" creationId="{77D60176-7FF3-61A3-7ABD-D76E2BF3BFBA}"/>
          </ac:spMkLst>
        </pc:spChg>
        <pc:spChg chg="mod">
          <ac:chgData name="Alessandro Biancotti" userId="2aa28e00634df02e" providerId="LiveId" clId="{1EC0D02E-8707-451E-8EA7-A269404C2503}" dt="2025-02-19T13:47:40.306" v="1590" actId="20577"/>
          <ac:spMkLst>
            <pc:docMk/>
            <pc:sldMk cId="2478442501" sldId="270"/>
            <ac:spMk id="3" creationId="{85B1B5B8-C906-B392-3E69-3480F4AF9DBA}"/>
          </ac:spMkLst>
        </pc:spChg>
      </pc:sldChg>
      <pc:sldChg chg="modSp new mod">
        <pc:chgData name="Alessandro Biancotti" userId="2aa28e00634df02e" providerId="LiveId" clId="{1EC0D02E-8707-451E-8EA7-A269404C2503}" dt="2025-02-19T13:53:59.827" v="2234" actId="20577"/>
        <pc:sldMkLst>
          <pc:docMk/>
          <pc:sldMk cId="98631564" sldId="271"/>
        </pc:sldMkLst>
        <pc:spChg chg="mod">
          <ac:chgData name="Alessandro Biancotti" userId="2aa28e00634df02e" providerId="LiveId" clId="{1EC0D02E-8707-451E-8EA7-A269404C2503}" dt="2025-02-19T13:50:28.551" v="1646" actId="20577"/>
          <ac:spMkLst>
            <pc:docMk/>
            <pc:sldMk cId="98631564" sldId="271"/>
            <ac:spMk id="2" creationId="{0B21C0CD-C4BE-F4E0-BC28-84E449C42B36}"/>
          </ac:spMkLst>
        </pc:spChg>
        <pc:spChg chg="mod">
          <ac:chgData name="Alessandro Biancotti" userId="2aa28e00634df02e" providerId="LiveId" clId="{1EC0D02E-8707-451E-8EA7-A269404C2503}" dt="2025-02-19T13:53:59.827" v="2234" actId="20577"/>
          <ac:spMkLst>
            <pc:docMk/>
            <pc:sldMk cId="98631564" sldId="271"/>
            <ac:spMk id="3" creationId="{E5B57452-7938-360C-645B-F86DB90CC4DB}"/>
          </ac:spMkLst>
        </pc:spChg>
      </pc:sldChg>
      <pc:sldChg chg="modSp new mod">
        <pc:chgData name="Alessandro Biancotti" userId="2aa28e00634df02e" providerId="LiveId" clId="{1EC0D02E-8707-451E-8EA7-A269404C2503}" dt="2025-02-19T17:39:35.862" v="2592" actId="20577"/>
        <pc:sldMkLst>
          <pc:docMk/>
          <pc:sldMk cId="3661854666" sldId="272"/>
        </pc:sldMkLst>
        <pc:spChg chg="mod">
          <ac:chgData name="Alessandro Biancotti" userId="2aa28e00634df02e" providerId="LiveId" clId="{1EC0D02E-8707-451E-8EA7-A269404C2503}" dt="2025-02-19T17:35:49.169" v="2546" actId="20577"/>
          <ac:spMkLst>
            <pc:docMk/>
            <pc:sldMk cId="3661854666" sldId="272"/>
            <ac:spMk id="2" creationId="{140E5CDC-5E9F-4019-8F3E-4B39C3CC7F8F}"/>
          </ac:spMkLst>
        </pc:spChg>
        <pc:spChg chg="mod">
          <ac:chgData name="Alessandro Biancotti" userId="2aa28e00634df02e" providerId="LiveId" clId="{1EC0D02E-8707-451E-8EA7-A269404C2503}" dt="2025-02-19T17:39:35.862" v="2592" actId="20577"/>
          <ac:spMkLst>
            <pc:docMk/>
            <pc:sldMk cId="3661854666" sldId="272"/>
            <ac:spMk id="3" creationId="{E595F3D6-1EEC-5E67-27E9-A74683882D61}"/>
          </ac:spMkLst>
        </pc:spChg>
      </pc:sldChg>
      <pc:sldChg chg="modSp add mod">
        <pc:chgData name="Alessandro Biancotti" userId="2aa28e00634df02e" providerId="LiveId" clId="{1EC0D02E-8707-451E-8EA7-A269404C2503}" dt="2025-02-19T17:47:26.603" v="2594" actId="27636"/>
        <pc:sldMkLst>
          <pc:docMk/>
          <pc:sldMk cId="764807862" sldId="273"/>
        </pc:sldMkLst>
        <pc:spChg chg="mod">
          <ac:chgData name="Alessandro Biancotti" userId="2aa28e00634df02e" providerId="LiveId" clId="{1EC0D02E-8707-451E-8EA7-A269404C2503}" dt="2025-02-19T17:47:26.603" v="2594" actId="27636"/>
          <ac:spMkLst>
            <pc:docMk/>
            <pc:sldMk cId="764807862" sldId="273"/>
            <ac:spMk id="200" creationId="{00000000-0000-0000-0000-000000000000}"/>
          </ac:spMkLst>
        </pc:spChg>
      </pc:sldChg>
      <pc:sldChg chg="modSp add mod">
        <pc:chgData name="Alessandro Biancotti" userId="2aa28e00634df02e" providerId="LiveId" clId="{1EC0D02E-8707-451E-8EA7-A269404C2503}" dt="2025-02-19T17:56:16.941" v="2647" actId="207"/>
        <pc:sldMkLst>
          <pc:docMk/>
          <pc:sldMk cId="1277607145" sldId="274"/>
        </pc:sldMkLst>
        <pc:spChg chg="mod">
          <ac:chgData name="Alessandro Biancotti" userId="2aa28e00634df02e" providerId="LiveId" clId="{1EC0D02E-8707-451E-8EA7-A269404C2503}" dt="2025-02-19T17:50:02.332" v="2600" actId="1076"/>
          <ac:spMkLst>
            <pc:docMk/>
            <pc:sldMk cId="1277607145" sldId="274"/>
            <ac:spMk id="55" creationId="{864404AD-8894-C4BD-3630-C32949799272}"/>
          </ac:spMkLst>
        </pc:spChg>
        <pc:spChg chg="mod">
          <ac:chgData name="Alessandro Biancotti" userId="2aa28e00634df02e" providerId="LiveId" clId="{1EC0D02E-8707-451E-8EA7-A269404C2503}" dt="2025-02-19T17:53:51.225" v="2632" actId="1076"/>
          <ac:spMkLst>
            <pc:docMk/>
            <pc:sldMk cId="1277607145" sldId="274"/>
            <ac:spMk id="58" creationId="{26D5E024-10CB-DAB5-FE37-4252A8474009}"/>
          </ac:spMkLst>
        </pc:spChg>
        <pc:spChg chg="mod">
          <ac:chgData name="Alessandro Biancotti" userId="2aa28e00634df02e" providerId="LiveId" clId="{1EC0D02E-8707-451E-8EA7-A269404C2503}" dt="2025-02-19T17:53:26.750" v="2628" actId="1076"/>
          <ac:spMkLst>
            <pc:docMk/>
            <pc:sldMk cId="1277607145" sldId="274"/>
            <ac:spMk id="59" creationId="{550A2E92-6082-8739-6A2B-2B3E48C2C036}"/>
          </ac:spMkLst>
        </pc:spChg>
        <pc:spChg chg="mod">
          <ac:chgData name="Alessandro Biancotti" userId="2aa28e00634df02e" providerId="LiveId" clId="{1EC0D02E-8707-451E-8EA7-A269404C2503}" dt="2025-02-19T17:49:48.244" v="2599" actId="27636"/>
          <ac:spMkLst>
            <pc:docMk/>
            <pc:sldMk cId="1277607145" sldId="274"/>
            <ac:spMk id="192" creationId="{3182930C-D086-09FE-AD6F-0ED72CB3A9B1}"/>
          </ac:spMkLst>
        </pc:spChg>
        <pc:spChg chg="mod">
          <ac:chgData name="Alessandro Biancotti" userId="2aa28e00634df02e" providerId="LiveId" clId="{1EC0D02E-8707-451E-8EA7-A269404C2503}" dt="2025-02-19T17:55:06.743" v="2642" actId="14100"/>
          <ac:spMkLst>
            <pc:docMk/>
            <pc:sldMk cId="1277607145" sldId="274"/>
            <ac:spMk id="199" creationId="{15022AE0-1AF0-2487-2B87-46C073D30E80}"/>
          </ac:spMkLst>
        </pc:spChg>
        <pc:spChg chg="mod">
          <ac:chgData name="Alessandro Biancotti" userId="2aa28e00634df02e" providerId="LiveId" clId="{1EC0D02E-8707-451E-8EA7-A269404C2503}" dt="2025-02-19T17:54:08.471" v="2635" actId="14100"/>
          <ac:spMkLst>
            <pc:docMk/>
            <pc:sldMk cId="1277607145" sldId="274"/>
            <ac:spMk id="201" creationId="{9675D6AF-9B8E-4DC7-1A4B-0645C1F8A23F}"/>
          </ac:spMkLst>
        </pc:spChg>
        <pc:spChg chg="mod">
          <ac:chgData name="Alessandro Biancotti" userId="2aa28e00634df02e" providerId="LiveId" clId="{1EC0D02E-8707-451E-8EA7-A269404C2503}" dt="2025-02-19T17:53:42.483" v="2630" actId="1076"/>
          <ac:spMkLst>
            <pc:docMk/>
            <pc:sldMk cId="1277607145" sldId="274"/>
            <ac:spMk id="202" creationId="{126E821B-BCE1-478A-EDD8-2E0DEAC1EF28}"/>
          </ac:spMkLst>
        </pc:spChg>
        <pc:spChg chg="mod">
          <ac:chgData name="Alessandro Biancotti" userId="2aa28e00634df02e" providerId="LiveId" clId="{1EC0D02E-8707-451E-8EA7-A269404C2503}" dt="2025-02-19T17:53:11.521" v="2625" actId="1076"/>
          <ac:spMkLst>
            <pc:docMk/>
            <pc:sldMk cId="1277607145" sldId="274"/>
            <ac:spMk id="209" creationId="{3ADA1023-88D2-8D0B-30CD-88CE1A9B89FB}"/>
          </ac:spMkLst>
        </pc:spChg>
        <pc:spChg chg="mod">
          <ac:chgData name="Alessandro Biancotti" userId="2aa28e00634df02e" providerId="LiveId" clId="{1EC0D02E-8707-451E-8EA7-A269404C2503}" dt="2025-02-19T17:51:30.072" v="2610" actId="1076"/>
          <ac:spMkLst>
            <pc:docMk/>
            <pc:sldMk cId="1277607145" sldId="274"/>
            <ac:spMk id="210" creationId="{0A772619-3BB5-7EA5-A7B8-B20D8BE7217C}"/>
          </ac:spMkLst>
        </pc:spChg>
        <pc:spChg chg="mod">
          <ac:chgData name="Alessandro Biancotti" userId="2aa28e00634df02e" providerId="LiveId" clId="{1EC0D02E-8707-451E-8EA7-A269404C2503}" dt="2025-02-19T17:51:38.747" v="2612" actId="14100"/>
          <ac:spMkLst>
            <pc:docMk/>
            <pc:sldMk cId="1277607145" sldId="274"/>
            <ac:spMk id="211" creationId="{D36F6E8A-459F-DFB0-1281-FDC4DB6C7700}"/>
          </ac:spMkLst>
        </pc:spChg>
        <pc:spChg chg="mod">
          <ac:chgData name="Alessandro Biancotti" userId="2aa28e00634df02e" providerId="LiveId" clId="{1EC0D02E-8707-451E-8EA7-A269404C2503}" dt="2025-02-19T17:51:59.855" v="2617" actId="14100"/>
          <ac:spMkLst>
            <pc:docMk/>
            <pc:sldMk cId="1277607145" sldId="274"/>
            <ac:spMk id="212" creationId="{D89E9B63-93B9-3BAB-6829-B55AAFD761E2}"/>
          </ac:spMkLst>
        </pc:spChg>
        <pc:spChg chg="mod">
          <ac:chgData name="Alessandro Biancotti" userId="2aa28e00634df02e" providerId="LiveId" clId="{1EC0D02E-8707-451E-8EA7-A269404C2503}" dt="2025-02-19T17:53:02.519" v="2624" actId="14100"/>
          <ac:spMkLst>
            <pc:docMk/>
            <pc:sldMk cId="1277607145" sldId="274"/>
            <ac:spMk id="214" creationId="{C1FF3B67-31A5-B164-98DC-178BCE201910}"/>
          </ac:spMkLst>
        </pc:spChg>
        <pc:spChg chg="mod">
          <ac:chgData name="Alessandro Biancotti" userId="2aa28e00634df02e" providerId="LiveId" clId="{1EC0D02E-8707-451E-8EA7-A269404C2503}" dt="2025-02-19T17:52:49.570" v="2622" actId="14100"/>
          <ac:spMkLst>
            <pc:docMk/>
            <pc:sldMk cId="1277607145" sldId="274"/>
            <ac:spMk id="215" creationId="{888748F3-3C55-4BA1-47C3-75BE666CE1FB}"/>
          </ac:spMkLst>
        </pc:spChg>
        <pc:spChg chg="mod">
          <ac:chgData name="Alessandro Biancotti" userId="2aa28e00634df02e" providerId="LiveId" clId="{1EC0D02E-8707-451E-8EA7-A269404C2503}" dt="2025-02-19T17:55:58.417" v="2644" actId="207"/>
          <ac:spMkLst>
            <pc:docMk/>
            <pc:sldMk cId="1277607145" sldId="274"/>
            <ac:spMk id="220" creationId="{FDE6B4EE-AF83-697E-D3EE-698F3C1EE8D5}"/>
          </ac:spMkLst>
        </pc:spChg>
        <pc:spChg chg="mod">
          <ac:chgData name="Alessandro Biancotti" userId="2aa28e00634df02e" providerId="LiveId" clId="{1EC0D02E-8707-451E-8EA7-A269404C2503}" dt="2025-02-19T17:56:04.427" v="2645" actId="207"/>
          <ac:spMkLst>
            <pc:docMk/>
            <pc:sldMk cId="1277607145" sldId="274"/>
            <ac:spMk id="221" creationId="{00D0B42D-0663-52E0-9561-CDC8F67279EB}"/>
          </ac:spMkLst>
        </pc:spChg>
        <pc:spChg chg="mod">
          <ac:chgData name="Alessandro Biancotti" userId="2aa28e00634df02e" providerId="LiveId" clId="{1EC0D02E-8707-451E-8EA7-A269404C2503}" dt="2025-02-19T17:56:10.945" v="2646" actId="207"/>
          <ac:spMkLst>
            <pc:docMk/>
            <pc:sldMk cId="1277607145" sldId="274"/>
            <ac:spMk id="222" creationId="{173EBE7D-9C1B-5933-1319-1766960C253A}"/>
          </ac:spMkLst>
        </pc:spChg>
        <pc:spChg chg="mod">
          <ac:chgData name="Alessandro Biancotti" userId="2aa28e00634df02e" providerId="LiveId" clId="{1EC0D02E-8707-451E-8EA7-A269404C2503}" dt="2025-02-19T17:56:16.941" v="2647" actId="207"/>
          <ac:spMkLst>
            <pc:docMk/>
            <pc:sldMk cId="1277607145" sldId="274"/>
            <ac:spMk id="223" creationId="{CAA41163-F849-CFE9-6D38-C2B39A17BAD3}"/>
          </ac:spMkLst>
        </pc:spChg>
        <pc:picChg chg="mod">
          <ac:chgData name="Alessandro Biancotti" userId="2aa28e00634df02e" providerId="LiveId" clId="{1EC0D02E-8707-451E-8EA7-A269404C2503}" dt="2025-02-19T17:53:15.208" v="2626" actId="14100"/>
          <ac:picMkLst>
            <pc:docMk/>
            <pc:sldMk cId="1277607145" sldId="274"/>
            <ac:picMk id="182" creationId="{82B6262F-9DBB-22B8-9529-B078235A134B}"/>
          </ac:picMkLst>
        </pc:picChg>
        <pc:picChg chg="mod">
          <ac:chgData name="Alessandro Biancotti" userId="2aa28e00634df02e" providerId="LiveId" clId="{1EC0D02E-8707-451E-8EA7-A269404C2503}" dt="2025-02-19T17:54:49.558" v="2639" actId="1076"/>
          <ac:picMkLst>
            <pc:docMk/>
            <pc:sldMk cId="1277607145" sldId="274"/>
            <ac:picMk id="183" creationId="{AAC83431-F5FB-640A-756C-2E8CB0988E8D}"/>
          </ac:picMkLst>
        </pc:picChg>
        <pc:picChg chg="mod">
          <ac:chgData name="Alessandro Biancotti" userId="2aa28e00634df02e" providerId="LiveId" clId="{1EC0D02E-8707-451E-8EA7-A269404C2503}" dt="2025-02-19T17:54:24.183" v="2636" actId="1076"/>
          <ac:picMkLst>
            <pc:docMk/>
            <pc:sldMk cId="1277607145" sldId="274"/>
            <ac:picMk id="184" creationId="{D52EE691-A93D-7601-0CE1-7EBD16F44FEB}"/>
          </ac:picMkLst>
        </pc:picChg>
        <pc:picChg chg="mod">
          <ac:chgData name="Alessandro Biancotti" userId="2aa28e00634df02e" providerId="LiveId" clId="{1EC0D02E-8707-451E-8EA7-A269404C2503}" dt="2025-02-19T17:53:47.018" v="2631" actId="1076"/>
          <ac:picMkLst>
            <pc:docMk/>
            <pc:sldMk cId="1277607145" sldId="274"/>
            <ac:picMk id="185" creationId="{21A3CACC-8CF0-2578-B1A2-D49D3C2896B9}"/>
          </ac:picMkLst>
        </pc:picChg>
        <pc:picChg chg="mod">
          <ac:chgData name="Alessandro Biancotti" userId="2aa28e00634df02e" providerId="LiveId" clId="{1EC0D02E-8707-451E-8EA7-A269404C2503}" dt="2025-02-19T17:53:22.853" v="2627" actId="1076"/>
          <ac:picMkLst>
            <pc:docMk/>
            <pc:sldMk cId="1277607145" sldId="274"/>
            <ac:picMk id="186" creationId="{1AF2254C-0FDA-4B9A-A925-FF8E2BB132E8}"/>
          </ac:picMkLst>
        </pc:picChg>
        <pc:picChg chg="mod">
          <ac:chgData name="Alessandro Biancotti" userId="2aa28e00634df02e" providerId="LiveId" clId="{1EC0D02E-8707-451E-8EA7-A269404C2503}" dt="2025-02-19T17:54:59.146" v="2640" actId="1076"/>
          <ac:picMkLst>
            <pc:docMk/>
            <pc:sldMk cId="1277607145" sldId="274"/>
            <ac:picMk id="188" creationId="{9219F1F1-B594-147C-8A68-CE5B880E3E7B}"/>
          </ac:picMkLst>
        </pc:picChg>
        <pc:picChg chg="mod">
          <ac:chgData name="Alessandro Biancotti" userId="2aa28e00634df02e" providerId="LiveId" clId="{1EC0D02E-8707-451E-8EA7-A269404C2503}" dt="2025-02-19T17:54:37.671" v="2637" actId="1076"/>
          <ac:picMkLst>
            <pc:docMk/>
            <pc:sldMk cId="1277607145" sldId="274"/>
            <ac:picMk id="189" creationId="{EA699670-2B92-3DA2-3B26-66021601543A}"/>
          </ac:picMkLst>
        </pc:picChg>
        <pc:picChg chg="mod">
          <ac:chgData name="Alessandro Biancotti" userId="2aa28e00634df02e" providerId="LiveId" clId="{1EC0D02E-8707-451E-8EA7-A269404C2503}" dt="2025-02-19T17:53:57.579" v="2633" actId="1076"/>
          <ac:picMkLst>
            <pc:docMk/>
            <pc:sldMk cId="1277607145" sldId="274"/>
            <ac:picMk id="190" creationId="{34EA24A3-C5C4-7FF5-8ECE-BF28F89D0F83}"/>
          </ac:picMkLst>
        </pc:picChg>
        <pc:picChg chg="mod">
          <ac:chgData name="Alessandro Biancotti" userId="2aa28e00634df02e" providerId="LiveId" clId="{1EC0D02E-8707-451E-8EA7-A269404C2503}" dt="2025-02-19T17:53:35.615" v="2629" actId="1076"/>
          <ac:picMkLst>
            <pc:docMk/>
            <pc:sldMk cId="1277607145" sldId="274"/>
            <ac:picMk id="191" creationId="{2D5A2FAD-9813-39B7-50A4-2BF85D973FEC}"/>
          </ac:picMkLst>
        </pc:picChg>
      </pc:sldChg>
      <pc:sldChg chg="addSp new del">
        <pc:chgData name="Alessandro Biancotti" userId="2aa28e00634df02e" providerId="LiveId" clId="{1EC0D02E-8707-451E-8EA7-A269404C2503}" dt="2025-02-19T17:48:59.036" v="2597" actId="2696"/>
        <pc:sldMkLst>
          <pc:docMk/>
          <pc:sldMk cId="3428214672" sldId="274"/>
        </pc:sldMkLst>
        <pc:picChg chg="add">
          <ac:chgData name="Alessandro Biancotti" userId="2aa28e00634df02e" providerId="LiveId" clId="{1EC0D02E-8707-451E-8EA7-A269404C2503}" dt="2025-02-19T17:48:38.501" v="2596"/>
          <ac:picMkLst>
            <pc:docMk/>
            <pc:sldMk cId="3428214672" sldId="274"/>
            <ac:picMk id="3" creationId="{CB2C7202-414F-B54D-5176-103AB3EB7E75}"/>
          </ac:picMkLst>
        </pc:picChg>
      </pc:sldChg>
      <pc:sldChg chg="addSp delSp modSp new mod setBg">
        <pc:chgData name="Alessandro Biancotti" userId="2aa28e00634df02e" providerId="LiveId" clId="{1EC0D02E-8707-451E-8EA7-A269404C2503}" dt="2025-02-19T18:04:59.713" v="2686" actId="26606"/>
        <pc:sldMkLst>
          <pc:docMk/>
          <pc:sldMk cId="4244163094" sldId="275"/>
        </pc:sldMkLst>
        <pc:spChg chg="mod">
          <ac:chgData name="Alessandro Biancotti" userId="2aa28e00634df02e" providerId="LiveId" clId="{1EC0D02E-8707-451E-8EA7-A269404C2503}" dt="2025-02-19T18:04:59.690" v="2685" actId="26606"/>
          <ac:spMkLst>
            <pc:docMk/>
            <pc:sldMk cId="4244163094" sldId="275"/>
            <ac:spMk id="2" creationId="{05BCA74C-2498-F2EE-CD73-4ED4D6CC150F}"/>
          </ac:spMkLst>
        </pc:spChg>
        <pc:spChg chg="add del">
          <ac:chgData name="Alessandro Biancotti" userId="2aa28e00634df02e" providerId="LiveId" clId="{1EC0D02E-8707-451E-8EA7-A269404C2503}" dt="2025-02-19T18:04:59.713" v="2686" actId="26606"/>
          <ac:spMkLst>
            <pc:docMk/>
            <pc:sldMk cId="4244163094" sldId="275"/>
            <ac:spMk id="67" creationId="{5D11984A-B249-4EC7-B524-C3C9122FD4A7}"/>
          </ac:spMkLst>
        </pc:spChg>
        <pc:spChg chg="add del">
          <ac:chgData name="Alessandro Biancotti" userId="2aa28e00634df02e" providerId="LiveId" clId="{1EC0D02E-8707-451E-8EA7-A269404C2503}" dt="2025-02-19T18:04:59.690" v="2685" actId="26606"/>
          <ac:spMkLst>
            <pc:docMk/>
            <pc:sldMk cId="4244163094" sldId="275"/>
            <ac:spMk id="130" creationId="{BDE99016-F850-4AF3-BB21-B78608122590}"/>
          </ac:spMkLst>
        </pc:spChg>
        <pc:spChg chg="add">
          <ac:chgData name="Alessandro Biancotti" userId="2aa28e00634df02e" providerId="LiveId" clId="{1EC0D02E-8707-451E-8EA7-A269404C2503}" dt="2025-02-19T18:04:59.713" v="2686" actId="26606"/>
          <ac:spMkLst>
            <pc:docMk/>
            <pc:sldMk cId="4244163094" sldId="275"/>
            <ac:spMk id="188" creationId="{5D11984A-B249-4EC7-B524-C3C9122FD4A7}"/>
          </ac:spMkLst>
        </pc:spChg>
        <pc:grpChg chg="add del">
          <ac:chgData name="Alessandro Biancotti" userId="2aa28e00634df02e" providerId="LiveId" clId="{1EC0D02E-8707-451E-8EA7-A269404C2503}" dt="2025-02-19T18:04:59.713" v="2686" actId="26606"/>
          <ac:grpSpMkLst>
            <pc:docMk/>
            <pc:sldMk cId="4244163094" sldId="275"/>
            <ac:grpSpMk id="11" creationId="{8D8E6E98-D5AE-4FF0-ABF6-B6B08F482FB6}"/>
          </ac:grpSpMkLst>
        </pc:grpChg>
        <pc:grpChg chg="add del">
          <ac:chgData name="Alessandro Biancotti" userId="2aa28e00634df02e" providerId="LiveId" clId="{1EC0D02E-8707-451E-8EA7-A269404C2503}" dt="2025-02-19T18:04:59.690" v="2685" actId="26606"/>
          <ac:grpSpMkLst>
            <pc:docMk/>
            <pc:sldMk cId="4244163094" sldId="275"/>
            <ac:grpSpMk id="74" creationId="{8D8E6E98-D5AE-4FF0-ABF6-B6B08F482FB6}"/>
          </ac:grpSpMkLst>
        </pc:grpChg>
        <pc:grpChg chg="add">
          <ac:chgData name="Alessandro Biancotti" userId="2aa28e00634df02e" providerId="LiveId" clId="{1EC0D02E-8707-451E-8EA7-A269404C2503}" dt="2025-02-19T18:04:59.713" v="2686" actId="26606"/>
          <ac:grpSpMkLst>
            <pc:docMk/>
            <pc:sldMk cId="4244163094" sldId="275"/>
            <ac:grpSpMk id="133" creationId="{8D8E6E98-D5AE-4FF0-ABF6-B6B08F482FB6}"/>
          </ac:grpSpMkLst>
        </pc:grpChg>
        <pc:picChg chg="add mod">
          <ac:chgData name="Alessandro Biancotti" userId="2aa28e00634df02e" providerId="LiveId" clId="{1EC0D02E-8707-451E-8EA7-A269404C2503}" dt="2025-02-19T18:04:59.713" v="2686" actId="26606"/>
          <ac:picMkLst>
            <pc:docMk/>
            <pc:sldMk cId="4244163094" sldId="275"/>
            <ac:picMk id="4" creationId="{8B836CBA-A3A9-3741-21D0-C4E4C85AC7EE}"/>
          </ac:picMkLst>
        </pc:picChg>
        <pc:picChg chg="add del">
          <ac:chgData name="Alessandro Biancotti" userId="2aa28e00634df02e" providerId="LiveId" clId="{1EC0D02E-8707-451E-8EA7-A269404C2503}" dt="2025-02-19T18:04:59.713" v="2686" actId="26606"/>
          <ac:picMkLst>
            <pc:docMk/>
            <pc:sldMk cId="4244163094" sldId="275"/>
            <ac:picMk id="9" creationId="{D8C84AD2-B33F-490D-BF2D-E70D251BC3A3}"/>
          </ac:picMkLst>
        </pc:picChg>
        <pc:picChg chg="add del">
          <ac:chgData name="Alessandro Biancotti" userId="2aa28e00634df02e" providerId="LiveId" clId="{1EC0D02E-8707-451E-8EA7-A269404C2503}" dt="2025-02-19T18:04:59.690" v="2685" actId="26606"/>
          <ac:picMkLst>
            <pc:docMk/>
            <pc:sldMk cId="4244163094" sldId="275"/>
            <ac:picMk id="72" creationId="{D8C84AD2-B33F-490D-BF2D-E70D251BC3A3}"/>
          </ac:picMkLst>
        </pc:picChg>
        <pc:picChg chg="add">
          <ac:chgData name="Alessandro Biancotti" userId="2aa28e00634df02e" providerId="LiveId" clId="{1EC0D02E-8707-451E-8EA7-A269404C2503}" dt="2025-02-19T18:04:59.713" v="2686" actId="26606"/>
          <ac:picMkLst>
            <pc:docMk/>
            <pc:sldMk cId="4244163094" sldId="275"/>
            <ac:picMk id="132" creationId="{D8C84AD2-B33F-490D-BF2D-E70D251BC3A3}"/>
          </ac:picMkLst>
        </pc:picChg>
      </pc:sldChg>
      <pc:sldChg chg="addSp delSp modSp new mod setBg setClrOvrMap">
        <pc:chgData name="Alessandro Biancotti" userId="2aa28e00634df02e" providerId="LiveId" clId="{1EC0D02E-8707-451E-8EA7-A269404C2503}" dt="2025-02-19T18:07:20.799" v="2731" actId="26606"/>
        <pc:sldMkLst>
          <pc:docMk/>
          <pc:sldMk cId="3261921036" sldId="276"/>
        </pc:sldMkLst>
        <pc:spChg chg="mod">
          <ac:chgData name="Alessandro Biancotti" userId="2aa28e00634df02e" providerId="LiveId" clId="{1EC0D02E-8707-451E-8EA7-A269404C2503}" dt="2025-02-19T18:07:20.799" v="2731" actId="26606"/>
          <ac:spMkLst>
            <pc:docMk/>
            <pc:sldMk cId="3261921036" sldId="276"/>
            <ac:spMk id="2" creationId="{40D3CBFC-07E1-5F89-EE2B-513074679525}"/>
          </ac:spMkLst>
        </pc:spChg>
        <pc:spChg chg="add del mod">
          <ac:chgData name="Alessandro Biancotti" userId="2aa28e00634df02e" providerId="LiveId" clId="{1EC0D02E-8707-451E-8EA7-A269404C2503}" dt="2025-02-19T18:07:20.799" v="2731" actId="26606"/>
          <ac:spMkLst>
            <pc:docMk/>
            <pc:sldMk cId="3261921036" sldId="276"/>
            <ac:spMk id="4" creationId="{32EE8549-B439-0069-577C-773C8741D84E}"/>
          </ac:spMkLst>
        </pc:spChg>
        <pc:spChg chg="add">
          <ac:chgData name="Alessandro Biancotti" userId="2aa28e00634df02e" providerId="LiveId" clId="{1EC0D02E-8707-451E-8EA7-A269404C2503}" dt="2025-02-19T18:07:20.799" v="2731" actId="26606"/>
          <ac:spMkLst>
            <pc:docMk/>
            <pc:sldMk cId="3261921036" sldId="276"/>
            <ac:spMk id="96" creationId="{F04D02B2-0CF7-407E-A7F3-CEB52ABEB2A6}"/>
          </ac:spMkLst>
        </pc:spChg>
        <pc:spChg chg="add">
          <ac:chgData name="Alessandro Biancotti" userId="2aa28e00634df02e" providerId="LiveId" clId="{1EC0D02E-8707-451E-8EA7-A269404C2503}" dt="2025-02-19T18:07:20.799" v="2731" actId="26606"/>
          <ac:spMkLst>
            <pc:docMk/>
            <pc:sldMk cId="3261921036" sldId="276"/>
            <ac:spMk id="129" creationId="{9A6CAB08-AD55-4410-9A2A-31FA98F247DA}"/>
          </ac:spMkLst>
        </pc:spChg>
        <pc:grpChg chg="add">
          <ac:chgData name="Alessandro Biancotti" userId="2aa28e00634df02e" providerId="LiveId" clId="{1EC0D02E-8707-451E-8EA7-A269404C2503}" dt="2025-02-19T18:07:20.799" v="2731" actId="26606"/>
          <ac:grpSpMkLst>
            <pc:docMk/>
            <pc:sldMk cId="3261921036" sldId="276"/>
            <ac:grpSpMk id="98" creationId="{C6DDA51F-AA5F-45C8-84DC-CEAE96F27A80}"/>
          </ac:grpSpMkLst>
        </pc:grpChg>
        <pc:graphicFrameChg chg="add">
          <ac:chgData name="Alessandro Biancotti" userId="2aa28e00634df02e" providerId="LiveId" clId="{1EC0D02E-8707-451E-8EA7-A269404C2503}" dt="2025-02-19T18:07:20.799" v="2731" actId="26606"/>
          <ac:graphicFrameMkLst>
            <pc:docMk/>
            <pc:sldMk cId="3261921036" sldId="276"/>
            <ac:graphicFrameMk id="7" creationId="{1749EC71-A61D-64A5-1176-B6B20BB5EE56}"/>
          </ac:graphicFrameMkLst>
        </pc:graphicFrameChg>
        <pc:picChg chg="add del">
          <ac:chgData name="Alessandro Biancotti" userId="2aa28e00634df02e" providerId="LiveId" clId="{1EC0D02E-8707-451E-8EA7-A269404C2503}" dt="2025-02-19T18:06:59.891" v="2729" actId="478"/>
          <ac:picMkLst>
            <pc:docMk/>
            <pc:sldMk cId="3261921036" sldId="276"/>
            <ac:picMk id="6" creationId="{969942AD-AF74-4111-3968-0256293FC809}"/>
          </ac:picMkLst>
        </pc:picChg>
        <pc:picChg chg="add">
          <ac:chgData name="Alessandro Biancotti" userId="2aa28e00634df02e" providerId="LiveId" clId="{1EC0D02E-8707-451E-8EA7-A269404C2503}" dt="2025-02-19T18:07:20.799" v="2731" actId="26606"/>
          <ac:picMkLst>
            <pc:docMk/>
            <pc:sldMk cId="3261921036" sldId="276"/>
            <ac:picMk id="10" creationId="{D315EA7A-503F-4861-9A7A-86476406AFCE}"/>
          </ac:picMkLst>
        </pc:picChg>
        <pc:picChg chg="add">
          <ac:chgData name="Alessandro Biancotti" userId="2aa28e00634df02e" providerId="LiveId" clId="{1EC0D02E-8707-451E-8EA7-A269404C2503}" dt="2025-02-19T18:07:20.799" v="2731" actId="26606"/>
          <ac:picMkLst>
            <pc:docMk/>
            <pc:sldMk cId="3261921036" sldId="276"/>
            <ac:picMk id="53" creationId="{9018343C-0778-41DD-9B4B-DD35C7325022}"/>
          </ac:picMkLst>
        </pc:picChg>
        <pc:picChg chg="add">
          <ac:chgData name="Alessandro Biancotti" userId="2aa28e00634df02e" providerId="LiveId" clId="{1EC0D02E-8707-451E-8EA7-A269404C2503}" dt="2025-02-19T18:07:20.799" v="2731" actId="26606"/>
          <ac:picMkLst>
            <pc:docMk/>
            <pc:sldMk cId="3261921036" sldId="276"/>
            <ac:picMk id="127" creationId="{FD8ABCF5-CC25-4369-8CA0-1016BADA2EC1}"/>
          </ac:picMkLst>
        </pc:picChg>
        <pc:picChg chg="add">
          <ac:chgData name="Alessandro Biancotti" userId="2aa28e00634df02e" providerId="LiveId" clId="{1EC0D02E-8707-451E-8EA7-A269404C2503}" dt="2025-02-19T18:07:20.799" v="2731" actId="26606"/>
          <ac:picMkLst>
            <pc:docMk/>
            <pc:sldMk cId="3261921036" sldId="276"/>
            <ac:picMk id="160" creationId="{CB54E949-8598-44D5-95F6-C31D8E650024}"/>
          </ac:picMkLst>
        </pc:picChg>
      </pc:sldChg>
      <pc:sldChg chg="modSp new mod">
        <pc:chgData name="Alessandro Biancotti" userId="2aa28e00634df02e" providerId="LiveId" clId="{1EC0D02E-8707-451E-8EA7-A269404C2503}" dt="2025-02-19T18:08:17.395" v="2751" actId="20577"/>
        <pc:sldMkLst>
          <pc:docMk/>
          <pc:sldMk cId="1689096044" sldId="277"/>
        </pc:sldMkLst>
        <pc:spChg chg="mod">
          <ac:chgData name="Alessandro Biancotti" userId="2aa28e00634df02e" providerId="LiveId" clId="{1EC0D02E-8707-451E-8EA7-A269404C2503}" dt="2025-02-19T18:08:17.395" v="2751" actId="20577"/>
          <ac:spMkLst>
            <pc:docMk/>
            <pc:sldMk cId="1689096044" sldId="277"/>
            <ac:spMk id="2" creationId="{EE853636-6E7D-5BBD-1933-7DF72133B3F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FB59CF-5F58-4621-99B6-2B245E7AAB1F}" type="doc">
      <dgm:prSet loTypeId="urn:microsoft.com/office/officeart/2005/8/layout/pyramid1" loCatId="pyramid" qsTypeId="urn:microsoft.com/office/officeart/2005/8/quickstyle/3d3" qsCatId="3D" csTypeId="urn:microsoft.com/office/officeart/2005/8/colors/colorful5" csCatId="colorful" phldr="1"/>
      <dgm:spPr/>
    </dgm:pt>
    <dgm:pt modelId="{662FAFE8-88F0-4B1A-A850-E2588B47F70B}">
      <dgm:prSet phldrT="[Testo]" custT="1"/>
      <dgm:spPr/>
      <dgm:t>
        <a:bodyPr/>
        <a:lstStyle/>
        <a:p>
          <a:r>
            <a:rPr lang="it-IT" sz="2800" b="1" dirty="0"/>
            <a:t> A2</a:t>
          </a:r>
        </a:p>
      </dgm:t>
    </dgm:pt>
    <dgm:pt modelId="{AA528746-BBD2-4AFA-8481-613883569D1C}" type="parTrans" cxnId="{0F6143E2-DBC0-48B7-B983-8A7AD10BDF99}">
      <dgm:prSet/>
      <dgm:spPr/>
      <dgm:t>
        <a:bodyPr/>
        <a:lstStyle/>
        <a:p>
          <a:endParaRPr lang="it-IT"/>
        </a:p>
      </dgm:t>
    </dgm:pt>
    <dgm:pt modelId="{CABB8269-A90F-428E-A4AB-A9535F3AA80C}" type="sibTrans" cxnId="{0F6143E2-DBC0-48B7-B983-8A7AD10BDF99}">
      <dgm:prSet/>
      <dgm:spPr/>
      <dgm:t>
        <a:bodyPr/>
        <a:lstStyle/>
        <a:p>
          <a:endParaRPr lang="it-IT"/>
        </a:p>
      </dgm:t>
    </dgm:pt>
    <dgm:pt modelId="{479E439B-D0C3-42B4-829A-C15EA9475404}">
      <dgm:prSet phldrT="[Testo]" custT="1"/>
      <dgm:spPr/>
      <dgm:t>
        <a:bodyPr/>
        <a:lstStyle/>
        <a:p>
          <a:r>
            <a:rPr lang="it-IT" sz="3500" b="1" dirty="0"/>
            <a:t>B</a:t>
          </a:r>
        </a:p>
      </dgm:t>
    </dgm:pt>
    <dgm:pt modelId="{B9CEB0A3-DC7C-4088-9E8D-DE685F32F330}" type="parTrans" cxnId="{ED1B13E3-12C0-46B4-BC5E-6899AF399CE6}">
      <dgm:prSet/>
      <dgm:spPr/>
      <dgm:t>
        <a:bodyPr/>
        <a:lstStyle/>
        <a:p>
          <a:endParaRPr lang="it-IT"/>
        </a:p>
      </dgm:t>
    </dgm:pt>
    <dgm:pt modelId="{1E0B4827-B6A7-4366-85DE-7A38E343624D}" type="sibTrans" cxnId="{ED1B13E3-12C0-46B4-BC5E-6899AF399CE6}">
      <dgm:prSet/>
      <dgm:spPr/>
      <dgm:t>
        <a:bodyPr/>
        <a:lstStyle/>
        <a:p>
          <a:endParaRPr lang="it-IT"/>
        </a:p>
      </dgm:t>
    </dgm:pt>
    <dgm:pt modelId="{90ED09B7-1FD2-40B2-8DCF-A2E2208DD66C}">
      <dgm:prSet phldrT="[Testo]" custT="1"/>
      <dgm:spPr/>
      <dgm:t>
        <a:bodyPr/>
        <a:lstStyle/>
        <a:p>
          <a:r>
            <a:rPr lang="it-IT" sz="4000" b="1" dirty="0"/>
            <a:t>C</a:t>
          </a:r>
        </a:p>
      </dgm:t>
    </dgm:pt>
    <dgm:pt modelId="{DA01671E-DBAB-4DEA-8599-A328342362A7}" type="parTrans" cxnId="{8AC1C7D8-2D51-485B-A704-379D11AA4DF4}">
      <dgm:prSet/>
      <dgm:spPr/>
      <dgm:t>
        <a:bodyPr/>
        <a:lstStyle/>
        <a:p>
          <a:endParaRPr lang="it-IT"/>
        </a:p>
      </dgm:t>
    </dgm:pt>
    <dgm:pt modelId="{AB71250D-E4E5-4E01-AA3A-80C029E7BA0D}" type="sibTrans" cxnId="{8AC1C7D8-2D51-485B-A704-379D11AA4DF4}">
      <dgm:prSet/>
      <dgm:spPr/>
      <dgm:t>
        <a:bodyPr/>
        <a:lstStyle/>
        <a:p>
          <a:endParaRPr lang="it-IT"/>
        </a:p>
      </dgm:t>
    </dgm:pt>
    <dgm:pt modelId="{4EE49844-81E2-43CD-A108-E0F924DB6702}">
      <dgm:prSet phldrT="[Testo]" custT="1"/>
      <dgm:spPr/>
      <dgm:t>
        <a:bodyPr/>
        <a:lstStyle/>
        <a:p>
          <a:r>
            <a:rPr lang="it-IT" sz="3700" b="1" dirty="0"/>
            <a:t>Promozione</a:t>
          </a:r>
        </a:p>
      </dgm:t>
    </dgm:pt>
    <dgm:pt modelId="{3AE925DE-1B6F-4E94-B5D0-5F21BA358F06}" type="parTrans" cxnId="{CE1FF88B-7A7C-428F-94CB-55A8F60297BB}">
      <dgm:prSet/>
      <dgm:spPr/>
      <dgm:t>
        <a:bodyPr/>
        <a:lstStyle/>
        <a:p>
          <a:endParaRPr lang="it-IT"/>
        </a:p>
      </dgm:t>
    </dgm:pt>
    <dgm:pt modelId="{41DD7D97-CADF-4E16-90E6-5E4806E38DA5}" type="sibTrans" cxnId="{CE1FF88B-7A7C-428F-94CB-55A8F60297BB}">
      <dgm:prSet/>
      <dgm:spPr/>
      <dgm:t>
        <a:bodyPr/>
        <a:lstStyle/>
        <a:p>
          <a:endParaRPr lang="it-IT"/>
        </a:p>
      </dgm:t>
    </dgm:pt>
    <dgm:pt modelId="{F501218E-8DD4-4C4C-A052-DBEF060C9ABC}">
      <dgm:prSet phldrT="[Testo]" custT="1"/>
      <dgm:spPr/>
      <dgm:t>
        <a:bodyPr/>
        <a:lstStyle/>
        <a:p>
          <a:r>
            <a:rPr lang="it-IT" sz="2000" b="1" dirty="0"/>
            <a:t> A1</a:t>
          </a:r>
        </a:p>
      </dgm:t>
    </dgm:pt>
    <dgm:pt modelId="{2EBC8A2D-85B3-47D3-921B-E291A67FCC8D}" type="sibTrans" cxnId="{C8D6BD83-61E6-4FA3-BED2-8E032A53F656}">
      <dgm:prSet/>
      <dgm:spPr/>
      <dgm:t>
        <a:bodyPr/>
        <a:lstStyle/>
        <a:p>
          <a:endParaRPr lang="it-IT"/>
        </a:p>
      </dgm:t>
    </dgm:pt>
    <dgm:pt modelId="{DDCD588C-6680-4AB6-A912-4E761037FAC6}" type="parTrans" cxnId="{C8D6BD83-61E6-4FA3-BED2-8E032A53F656}">
      <dgm:prSet/>
      <dgm:spPr/>
      <dgm:t>
        <a:bodyPr/>
        <a:lstStyle/>
        <a:p>
          <a:endParaRPr lang="it-IT"/>
        </a:p>
      </dgm:t>
    </dgm:pt>
    <dgm:pt modelId="{BA7463AE-8DE5-4D72-B5DB-AB2BA588704F}">
      <dgm:prSet phldrT="[Testo]"/>
      <dgm:spPr/>
      <dgm:t>
        <a:bodyPr/>
        <a:lstStyle/>
        <a:p>
          <a:r>
            <a:rPr lang="it-IT" dirty="0"/>
            <a:t> </a:t>
          </a:r>
          <a:r>
            <a:rPr lang="it-IT" b="1" dirty="0"/>
            <a:t>Master</a:t>
          </a:r>
        </a:p>
      </dgm:t>
    </dgm:pt>
    <dgm:pt modelId="{D27DD6FD-E45F-47FF-A2A0-C834555DFB23}" type="sibTrans" cxnId="{8A01639D-C1E6-40AD-9932-7608C0E43C5D}">
      <dgm:prSet/>
      <dgm:spPr/>
      <dgm:t>
        <a:bodyPr/>
        <a:lstStyle/>
        <a:p>
          <a:endParaRPr lang="it-IT"/>
        </a:p>
      </dgm:t>
    </dgm:pt>
    <dgm:pt modelId="{37280525-32C8-4DCD-878D-B942A85ADD41}" type="parTrans" cxnId="{8A01639D-C1E6-40AD-9932-7608C0E43C5D}">
      <dgm:prSet/>
      <dgm:spPr/>
      <dgm:t>
        <a:bodyPr/>
        <a:lstStyle/>
        <a:p>
          <a:endParaRPr lang="it-IT"/>
        </a:p>
      </dgm:t>
    </dgm:pt>
    <dgm:pt modelId="{F22C5045-461C-4256-8DEA-87BA9DE98372}" type="pres">
      <dgm:prSet presAssocID="{3DFB59CF-5F58-4621-99B6-2B245E7AAB1F}" presName="Name0" presStyleCnt="0">
        <dgm:presLayoutVars>
          <dgm:dir/>
          <dgm:animLvl val="lvl"/>
          <dgm:resizeHandles val="exact"/>
        </dgm:presLayoutVars>
      </dgm:prSet>
      <dgm:spPr/>
    </dgm:pt>
    <dgm:pt modelId="{4A31FAA4-678A-4926-83BC-708FD79918EC}" type="pres">
      <dgm:prSet presAssocID="{BA7463AE-8DE5-4D72-B5DB-AB2BA588704F}" presName="Name8" presStyleCnt="0"/>
      <dgm:spPr/>
    </dgm:pt>
    <dgm:pt modelId="{AB634308-5ED6-472C-B720-98F7B2B6CC55}" type="pres">
      <dgm:prSet presAssocID="{BA7463AE-8DE5-4D72-B5DB-AB2BA588704F}" presName="level" presStyleLbl="node1" presStyleIdx="0" presStyleCnt="6">
        <dgm:presLayoutVars>
          <dgm:chMax val="1"/>
          <dgm:bulletEnabled val="1"/>
        </dgm:presLayoutVars>
      </dgm:prSet>
      <dgm:spPr/>
      <dgm:t>
        <a:bodyPr/>
        <a:lstStyle/>
        <a:p>
          <a:endParaRPr lang="it-IT"/>
        </a:p>
      </dgm:t>
    </dgm:pt>
    <dgm:pt modelId="{6C052107-685B-41A3-B718-35FBAC2E1929}" type="pres">
      <dgm:prSet presAssocID="{BA7463AE-8DE5-4D72-B5DB-AB2BA588704F}" presName="levelTx" presStyleLbl="revTx" presStyleIdx="0" presStyleCnt="0">
        <dgm:presLayoutVars>
          <dgm:chMax val="1"/>
          <dgm:bulletEnabled val="1"/>
        </dgm:presLayoutVars>
      </dgm:prSet>
      <dgm:spPr/>
      <dgm:t>
        <a:bodyPr/>
        <a:lstStyle/>
        <a:p>
          <a:endParaRPr lang="it-IT"/>
        </a:p>
      </dgm:t>
    </dgm:pt>
    <dgm:pt modelId="{3E1D1DB7-AC53-4A43-AA8E-8E0C05B30E1A}" type="pres">
      <dgm:prSet presAssocID="{F501218E-8DD4-4C4C-A052-DBEF060C9ABC}" presName="Name8" presStyleCnt="0"/>
      <dgm:spPr/>
    </dgm:pt>
    <dgm:pt modelId="{737D6ACD-07F8-41ED-A2D0-82D2E111BBD5}" type="pres">
      <dgm:prSet presAssocID="{F501218E-8DD4-4C4C-A052-DBEF060C9ABC}" presName="level" presStyleLbl="node1" presStyleIdx="1" presStyleCnt="6">
        <dgm:presLayoutVars>
          <dgm:chMax val="1"/>
          <dgm:bulletEnabled val="1"/>
        </dgm:presLayoutVars>
      </dgm:prSet>
      <dgm:spPr/>
      <dgm:t>
        <a:bodyPr/>
        <a:lstStyle/>
        <a:p>
          <a:endParaRPr lang="it-IT"/>
        </a:p>
      </dgm:t>
    </dgm:pt>
    <dgm:pt modelId="{58FB471C-7CF4-49CD-A14F-8C56D576485D}" type="pres">
      <dgm:prSet presAssocID="{F501218E-8DD4-4C4C-A052-DBEF060C9ABC}" presName="levelTx" presStyleLbl="revTx" presStyleIdx="0" presStyleCnt="0">
        <dgm:presLayoutVars>
          <dgm:chMax val="1"/>
          <dgm:bulletEnabled val="1"/>
        </dgm:presLayoutVars>
      </dgm:prSet>
      <dgm:spPr/>
      <dgm:t>
        <a:bodyPr/>
        <a:lstStyle/>
        <a:p>
          <a:endParaRPr lang="it-IT"/>
        </a:p>
      </dgm:t>
    </dgm:pt>
    <dgm:pt modelId="{9F93223F-1CAA-403C-85CC-7B24C539DE25}" type="pres">
      <dgm:prSet presAssocID="{662FAFE8-88F0-4B1A-A850-E2588B47F70B}" presName="Name8" presStyleCnt="0"/>
      <dgm:spPr/>
    </dgm:pt>
    <dgm:pt modelId="{5D01D270-2E36-4C50-A222-463F1B6FA8D3}" type="pres">
      <dgm:prSet presAssocID="{662FAFE8-88F0-4B1A-A850-E2588B47F70B}" presName="level" presStyleLbl="node1" presStyleIdx="2" presStyleCnt="6">
        <dgm:presLayoutVars>
          <dgm:chMax val="1"/>
          <dgm:bulletEnabled val="1"/>
        </dgm:presLayoutVars>
      </dgm:prSet>
      <dgm:spPr/>
      <dgm:t>
        <a:bodyPr/>
        <a:lstStyle/>
        <a:p>
          <a:endParaRPr lang="it-IT"/>
        </a:p>
      </dgm:t>
    </dgm:pt>
    <dgm:pt modelId="{E3D9D463-E22B-441D-8103-58C7040AA8D3}" type="pres">
      <dgm:prSet presAssocID="{662FAFE8-88F0-4B1A-A850-E2588B47F70B}" presName="levelTx" presStyleLbl="revTx" presStyleIdx="0" presStyleCnt="0">
        <dgm:presLayoutVars>
          <dgm:chMax val="1"/>
          <dgm:bulletEnabled val="1"/>
        </dgm:presLayoutVars>
      </dgm:prSet>
      <dgm:spPr/>
      <dgm:t>
        <a:bodyPr/>
        <a:lstStyle/>
        <a:p>
          <a:endParaRPr lang="it-IT"/>
        </a:p>
      </dgm:t>
    </dgm:pt>
    <dgm:pt modelId="{37159D83-2732-44D4-9B1C-1E11FE5C744A}" type="pres">
      <dgm:prSet presAssocID="{479E439B-D0C3-42B4-829A-C15EA9475404}" presName="Name8" presStyleCnt="0"/>
      <dgm:spPr/>
    </dgm:pt>
    <dgm:pt modelId="{0563D46F-8961-4CE1-BDF2-EB74ECD376F7}" type="pres">
      <dgm:prSet presAssocID="{479E439B-D0C3-42B4-829A-C15EA9475404}" presName="level" presStyleLbl="node1" presStyleIdx="3" presStyleCnt="6">
        <dgm:presLayoutVars>
          <dgm:chMax val="1"/>
          <dgm:bulletEnabled val="1"/>
        </dgm:presLayoutVars>
      </dgm:prSet>
      <dgm:spPr/>
      <dgm:t>
        <a:bodyPr/>
        <a:lstStyle/>
        <a:p>
          <a:endParaRPr lang="it-IT"/>
        </a:p>
      </dgm:t>
    </dgm:pt>
    <dgm:pt modelId="{CB5C5FEC-8030-4CCC-93C0-74AFF33F7966}" type="pres">
      <dgm:prSet presAssocID="{479E439B-D0C3-42B4-829A-C15EA9475404}" presName="levelTx" presStyleLbl="revTx" presStyleIdx="0" presStyleCnt="0">
        <dgm:presLayoutVars>
          <dgm:chMax val="1"/>
          <dgm:bulletEnabled val="1"/>
        </dgm:presLayoutVars>
      </dgm:prSet>
      <dgm:spPr/>
      <dgm:t>
        <a:bodyPr/>
        <a:lstStyle/>
        <a:p>
          <a:endParaRPr lang="it-IT"/>
        </a:p>
      </dgm:t>
    </dgm:pt>
    <dgm:pt modelId="{6FF09EF4-8B7D-4C62-AEF9-65227651C56F}" type="pres">
      <dgm:prSet presAssocID="{90ED09B7-1FD2-40B2-8DCF-A2E2208DD66C}" presName="Name8" presStyleCnt="0"/>
      <dgm:spPr/>
    </dgm:pt>
    <dgm:pt modelId="{4707A6EC-8E7D-4766-A09B-6527BB39019D}" type="pres">
      <dgm:prSet presAssocID="{90ED09B7-1FD2-40B2-8DCF-A2E2208DD66C}" presName="level" presStyleLbl="node1" presStyleIdx="4" presStyleCnt="6">
        <dgm:presLayoutVars>
          <dgm:chMax val="1"/>
          <dgm:bulletEnabled val="1"/>
        </dgm:presLayoutVars>
      </dgm:prSet>
      <dgm:spPr/>
      <dgm:t>
        <a:bodyPr/>
        <a:lstStyle/>
        <a:p>
          <a:endParaRPr lang="it-IT"/>
        </a:p>
      </dgm:t>
    </dgm:pt>
    <dgm:pt modelId="{849140D9-ED44-4F11-943C-ED0511E2493C}" type="pres">
      <dgm:prSet presAssocID="{90ED09B7-1FD2-40B2-8DCF-A2E2208DD66C}" presName="levelTx" presStyleLbl="revTx" presStyleIdx="0" presStyleCnt="0">
        <dgm:presLayoutVars>
          <dgm:chMax val="1"/>
          <dgm:bulletEnabled val="1"/>
        </dgm:presLayoutVars>
      </dgm:prSet>
      <dgm:spPr/>
      <dgm:t>
        <a:bodyPr/>
        <a:lstStyle/>
        <a:p>
          <a:endParaRPr lang="it-IT"/>
        </a:p>
      </dgm:t>
    </dgm:pt>
    <dgm:pt modelId="{88B9BA99-D950-4157-BBC7-9C7E80BC9575}" type="pres">
      <dgm:prSet presAssocID="{4EE49844-81E2-43CD-A108-E0F924DB6702}" presName="Name8" presStyleCnt="0"/>
      <dgm:spPr/>
    </dgm:pt>
    <dgm:pt modelId="{A4949F98-78CD-4626-AE39-3C875F216B80}" type="pres">
      <dgm:prSet presAssocID="{4EE49844-81E2-43CD-A108-E0F924DB6702}" presName="level" presStyleLbl="node1" presStyleIdx="5" presStyleCnt="6">
        <dgm:presLayoutVars>
          <dgm:chMax val="1"/>
          <dgm:bulletEnabled val="1"/>
        </dgm:presLayoutVars>
      </dgm:prSet>
      <dgm:spPr/>
      <dgm:t>
        <a:bodyPr/>
        <a:lstStyle/>
        <a:p>
          <a:endParaRPr lang="it-IT"/>
        </a:p>
      </dgm:t>
    </dgm:pt>
    <dgm:pt modelId="{984EBE09-FCCC-4B22-A05D-33B7730BEDFF}" type="pres">
      <dgm:prSet presAssocID="{4EE49844-81E2-43CD-A108-E0F924DB6702}" presName="levelTx" presStyleLbl="revTx" presStyleIdx="0" presStyleCnt="0">
        <dgm:presLayoutVars>
          <dgm:chMax val="1"/>
          <dgm:bulletEnabled val="1"/>
        </dgm:presLayoutVars>
      </dgm:prSet>
      <dgm:spPr/>
      <dgm:t>
        <a:bodyPr/>
        <a:lstStyle/>
        <a:p>
          <a:endParaRPr lang="it-IT"/>
        </a:p>
      </dgm:t>
    </dgm:pt>
  </dgm:ptLst>
  <dgm:cxnLst>
    <dgm:cxn modelId="{3D5E5A2B-DD21-41BB-B288-2EC9F2C08358}" type="presOf" srcId="{4EE49844-81E2-43CD-A108-E0F924DB6702}" destId="{A4949F98-78CD-4626-AE39-3C875F216B80}" srcOrd="0" destOrd="0" presId="urn:microsoft.com/office/officeart/2005/8/layout/pyramid1"/>
    <dgm:cxn modelId="{CF1DC7F7-AFD8-4C99-8B95-47C45685BDCD}" type="presOf" srcId="{662FAFE8-88F0-4B1A-A850-E2588B47F70B}" destId="{E3D9D463-E22B-441D-8103-58C7040AA8D3}" srcOrd="1" destOrd="0" presId="urn:microsoft.com/office/officeart/2005/8/layout/pyramid1"/>
    <dgm:cxn modelId="{AEC93C8A-C785-4F39-8E9C-7487AB7E3F12}" type="presOf" srcId="{90ED09B7-1FD2-40B2-8DCF-A2E2208DD66C}" destId="{4707A6EC-8E7D-4766-A09B-6527BB39019D}" srcOrd="0" destOrd="0" presId="urn:microsoft.com/office/officeart/2005/8/layout/pyramid1"/>
    <dgm:cxn modelId="{D7527E3F-3995-40A0-B179-9DF9B2F8A478}" type="presOf" srcId="{F501218E-8DD4-4C4C-A052-DBEF060C9ABC}" destId="{58FB471C-7CF4-49CD-A14F-8C56D576485D}" srcOrd="1" destOrd="0" presId="urn:microsoft.com/office/officeart/2005/8/layout/pyramid1"/>
    <dgm:cxn modelId="{4C33F58B-297A-48C4-AFB7-9DB53F211CA7}" type="presOf" srcId="{90ED09B7-1FD2-40B2-8DCF-A2E2208DD66C}" destId="{849140D9-ED44-4F11-943C-ED0511E2493C}" srcOrd="1" destOrd="0" presId="urn:microsoft.com/office/officeart/2005/8/layout/pyramid1"/>
    <dgm:cxn modelId="{8A01639D-C1E6-40AD-9932-7608C0E43C5D}" srcId="{3DFB59CF-5F58-4621-99B6-2B245E7AAB1F}" destId="{BA7463AE-8DE5-4D72-B5DB-AB2BA588704F}" srcOrd="0" destOrd="0" parTransId="{37280525-32C8-4DCD-878D-B942A85ADD41}" sibTransId="{D27DD6FD-E45F-47FF-A2A0-C834555DFB23}"/>
    <dgm:cxn modelId="{D570087C-BF66-43CA-A559-CC0DB53DE307}" type="presOf" srcId="{F501218E-8DD4-4C4C-A052-DBEF060C9ABC}" destId="{737D6ACD-07F8-41ED-A2D0-82D2E111BBD5}" srcOrd="0" destOrd="0" presId="urn:microsoft.com/office/officeart/2005/8/layout/pyramid1"/>
    <dgm:cxn modelId="{0F6143E2-DBC0-48B7-B983-8A7AD10BDF99}" srcId="{3DFB59CF-5F58-4621-99B6-2B245E7AAB1F}" destId="{662FAFE8-88F0-4B1A-A850-E2588B47F70B}" srcOrd="2" destOrd="0" parTransId="{AA528746-BBD2-4AFA-8481-613883569D1C}" sibTransId="{CABB8269-A90F-428E-A4AB-A9535F3AA80C}"/>
    <dgm:cxn modelId="{C8D6BD83-61E6-4FA3-BED2-8E032A53F656}" srcId="{3DFB59CF-5F58-4621-99B6-2B245E7AAB1F}" destId="{F501218E-8DD4-4C4C-A052-DBEF060C9ABC}" srcOrd="1" destOrd="0" parTransId="{DDCD588C-6680-4AB6-A912-4E761037FAC6}" sibTransId="{2EBC8A2D-85B3-47D3-921B-E291A67FCC8D}"/>
    <dgm:cxn modelId="{D4A6D1ED-807B-46CA-A8C4-A877E1FDE9B0}" type="presOf" srcId="{BA7463AE-8DE5-4D72-B5DB-AB2BA588704F}" destId="{AB634308-5ED6-472C-B720-98F7B2B6CC55}" srcOrd="0" destOrd="0" presId="urn:microsoft.com/office/officeart/2005/8/layout/pyramid1"/>
    <dgm:cxn modelId="{DDB30B23-20DC-43C6-B815-EE648C41E373}" type="presOf" srcId="{4EE49844-81E2-43CD-A108-E0F924DB6702}" destId="{984EBE09-FCCC-4B22-A05D-33B7730BEDFF}" srcOrd="1" destOrd="0" presId="urn:microsoft.com/office/officeart/2005/8/layout/pyramid1"/>
    <dgm:cxn modelId="{8AC1C7D8-2D51-485B-A704-379D11AA4DF4}" srcId="{3DFB59CF-5F58-4621-99B6-2B245E7AAB1F}" destId="{90ED09B7-1FD2-40B2-8DCF-A2E2208DD66C}" srcOrd="4" destOrd="0" parTransId="{DA01671E-DBAB-4DEA-8599-A328342362A7}" sibTransId="{AB71250D-E4E5-4E01-AA3A-80C029E7BA0D}"/>
    <dgm:cxn modelId="{ED1B13E3-12C0-46B4-BC5E-6899AF399CE6}" srcId="{3DFB59CF-5F58-4621-99B6-2B245E7AAB1F}" destId="{479E439B-D0C3-42B4-829A-C15EA9475404}" srcOrd="3" destOrd="0" parTransId="{B9CEB0A3-DC7C-4088-9E8D-DE685F32F330}" sibTransId="{1E0B4827-B6A7-4366-85DE-7A38E343624D}"/>
    <dgm:cxn modelId="{3EDFE921-2914-4010-BE4A-784138CF6F66}" type="presOf" srcId="{BA7463AE-8DE5-4D72-B5DB-AB2BA588704F}" destId="{6C052107-685B-41A3-B718-35FBAC2E1929}" srcOrd="1" destOrd="0" presId="urn:microsoft.com/office/officeart/2005/8/layout/pyramid1"/>
    <dgm:cxn modelId="{B94F3B67-84D0-4CF2-A407-E051A99ABBBA}" type="presOf" srcId="{479E439B-D0C3-42B4-829A-C15EA9475404}" destId="{CB5C5FEC-8030-4CCC-93C0-74AFF33F7966}" srcOrd="1" destOrd="0" presId="urn:microsoft.com/office/officeart/2005/8/layout/pyramid1"/>
    <dgm:cxn modelId="{AE6196C2-E2B7-4B7F-B152-8597487B64CF}" type="presOf" srcId="{662FAFE8-88F0-4B1A-A850-E2588B47F70B}" destId="{5D01D270-2E36-4C50-A222-463F1B6FA8D3}" srcOrd="0" destOrd="0" presId="urn:microsoft.com/office/officeart/2005/8/layout/pyramid1"/>
    <dgm:cxn modelId="{2D5EE1FB-2FE8-4E8C-A376-24D6EC5D0027}" type="presOf" srcId="{3DFB59CF-5F58-4621-99B6-2B245E7AAB1F}" destId="{F22C5045-461C-4256-8DEA-87BA9DE98372}" srcOrd="0" destOrd="0" presId="urn:microsoft.com/office/officeart/2005/8/layout/pyramid1"/>
    <dgm:cxn modelId="{CE1FF88B-7A7C-428F-94CB-55A8F60297BB}" srcId="{3DFB59CF-5F58-4621-99B6-2B245E7AAB1F}" destId="{4EE49844-81E2-43CD-A108-E0F924DB6702}" srcOrd="5" destOrd="0" parTransId="{3AE925DE-1B6F-4E94-B5D0-5F21BA358F06}" sibTransId="{41DD7D97-CADF-4E16-90E6-5E4806E38DA5}"/>
    <dgm:cxn modelId="{4219092B-18B0-4330-9963-27E64F800F0B}" type="presOf" srcId="{479E439B-D0C3-42B4-829A-C15EA9475404}" destId="{0563D46F-8961-4CE1-BDF2-EB74ECD376F7}" srcOrd="0" destOrd="0" presId="urn:microsoft.com/office/officeart/2005/8/layout/pyramid1"/>
    <dgm:cxn modelId="{2A3F8293-5B56-4435-8908-336823BE9358}" type="presParOf" srcId="{F22C5045-461C-4256-8DEA-87BA9DE98372}" destId="{4A31FAA4-678A-4926-83BC-708FD79918EC}" srcOrd="0" destOrd="0" presId="urn:microsoft.com/office/officeart/2005/8/layout/pyramid1"/>
    <dgm:cxn modelId="{7F7CCF4B-16B5-45BC-94A9-33C8D67159FB}" type="presParOf" srcId="{4A31FAA4-678A-4926-83BC-708FD79918EC}" destId="{AB634308-5ED6-472C-B720-98F7B2B6CC55}" srcOrd="0" destOrd="0" presId="urn:microsoft.com/office/officeart/2005/8/layout/pyramid1"/>
    <dgm:cxn modelId="{B18723D6-5348-4405-BAAD-D98CB62D1C8E}" type="presParOf" srcId="{4A31FAA4-678A-4926-83BC-708FD79918EC}" destId="{6C052107-685B-41A3-B718-35FBAC2E1929}" srcOrd="1" destOrd="0" presId="urn:microsoft.com/office/officeart/2005/8/layout/pyramid1"/>
    <dgm:cxn modelId="{BA717965-2584-4E26-9AF5-566781774A4E}" type="presParOf" srcId="{F22C5045-461C-4256-8DEA-87BA9DE98372}" destId="{3E1D1DB7-AC53-4A43-AA8E-8E0C05B30E1A}" srcOrd="1" destOrd="0" presId="urn:microsoft.com/office/officeart/2005/8/layout/pyramid1"/>
    <dgm:cxn modelId="{A74C9E89-9B05-4C3C-8807-D2EDEF816E1A}" type="presParOf" srcId="{3E1D1DB7-AC53-4A43-AA8E-8E0C05B30E1A}" destId="{737D6ACD-07F8-41ED-A2D0-82D2E111BBD5}" srcOrd="0" destOrd="0" presId="urn:microsoft.com/office/officeart/2005/8/layout/pyramid1"/>
    <dgm:cxn modelId="{75E179C5-9E49-49E8-9A3A-AB1D18EF131F}" type="presParOf" srcId="{3E1D1DB7-AC53-4A43-AA8E-8E0C05B30E1A}" destId="{58FB471C-7CF4-49CD-A14F-8C56D576485D}" srcOrd="1" destOrd="0" presId="urn:microsoft.com/office/officeart/2005/8/layout/pyramid1"/>
    <dgm:cxn modelId="{A776F9AC-D053-492B-958C-F1498C88D1E9}" type="presParOf" srcId="{F22C5045-461C-4256-8DEA-87BA9DE98372}" destId="{9F93223F-1CAA-403C-85CC-7B24C539DE25}" srcOrd="2" destOrd="0" presId="urn:microsoft.com/office/officeart/2005/8/layout/pyramid1"/>
    <dgm:cxn modelId="{30C1412B-033D-433F-966F-039508298BA0}" type="presParOf" srcId="{9F93223F-1CAA-403C-85CC-7B24C539DE25}" destId="{5D01D270-2E36-4C50-A222-463F1B6FA8D3}" srcOrd="0" destOrd="0" presId="urn:microsoft.com/office/officeart/2005/8/layout/pyramid1"/>
    <dgm:cxn modelId="{0C4F1C6A-65EE-4CCD-B725-A83CC214AB58}" type="presParOf" srcId="{9F93223F-1CAA-403C-85CC-7B24C539DE25}" destId="{E3D9D463-E22B-441D-8103-58C7040AA8D3}" srcOrd="1" destOrd="0" presId="urn:microsoft.com/office/officeart/2005/8/layout/pyramid1"/>
    <dgm:cxn modelId="{559AFE9F-63B0-4DE4-88CD-D9E3C81C6CDF}" type="presParOf" srcId="{F22C5045-461C-4256-8DEA-87BA9DE98372}" destId="{37159D83-2732-44D4-9B1C-1E11FE5C744A}" srcOrd="3" destOrd="0" presId="urn:microsoft.com/office/officeart/2005/8/layout/pyramid1"/>
    <dgm:cxn modelId="{261B3539-A191-41CB-9067-3AF9F01E605F}" type="presParOf" srcId="{37159D83-2732-44D4-9B1C-1E11FE5C744A}" destId="{0563D46F-8961-4CE1-BDF2-EB74ECD376F7}" srcOrd="0" destOrd="0" presId="urn:microsoft.com/office/officeart/2005/8/layout/pyramid1"/>
    <dgm:cxn modelId="{8F789112-8DA8-4511-A328-92632F803682}" type="presParOf" srcId="{37159D83-2732-44D4-9B1C-1E11FE5C744A}" destId="{CB5C5FEC-8030-4CCC-93C0-74AFF33F7966}" srcOrd="1" destOrd="0" presId="urn:microsoft.com/office/officeart/2005/8/layout/pyramid1"/>
    <dgm:cxn modelId="{5805BA80-4918-4FEA-9280-4A0D7AE0D1FE}" type="presParOf" srcId="{F22C5045-461C-4256-8DEA-87BA9DE98372}" destId="{6FF09EF4-8B7D-4C62-AEF9-65227651C56F}" srcOrd="4" destOrd="0" presId="urn:microsoft.com/office/officeart/2005/8/layout/pyramid1"/>
    <dgm:cxn modelId="{D32A5F8D-BDCB-4DBA-ABCE-BED799CBF95C}" type="presParOf" srcId="{6FF09EF4-8B7D-4C62-AEF9-65227651C56F}" destId="{4707A6EC-8E7D-4766-A09B-6527BB39019D}" srcOrd="0" destOrd="0" presId="urn:microsoft.com/office/officeart/2005/8/layout/pyramid1"/>
    <dgm:cxn modelId="{9C253DEC-EDB5-48CA-A6AB-242B3CB113C4}" type="presParOf" srcId="{6FF09EF4-8B7D-4C62-AEF9-65227651C56F}" destId="{849140D9-ED44-4F11-943C-ED0511E2493C}" srcOrd="1" destOrd="0" presId="urn:microsoft.com/office/officeart/2005/8/layout/pyramid1"/>
    <dgm:cxn modelId="{9B19C113-1C04-4BAD-B92D-D3C79710F767}" type="presParOf" srcId="{F22C5045-461C-4256-8DEA-87BA9DE98372}" destId="{88B9BA99-D950-4157-BBC7-9C7E80BC9575}" srcOrd="5" destOrd="0" presId="urn:microsoft.com/office/officeart/2005/8/layout/pyramid1"/>
    <dgm:cxn modelId="{F9319565-40F4-4B2B-AF2C-C1AF2A831D6C}" type="presParOf" srcId="{88B9BA99-D950-4157-BBC7-9C7E80BC9575}" destId="{A4949F98-78CD-4626-AE39-3C875F216B80}" srcOrd="0" destOrd="0" presId="urn:microsoft.com/office/officeart/2005/8/layout/pyramid1"/>
    <dgm:cxn modelId="{20DBEF85-889F-40DF-9205-50FCA775A06C}" type="presParOf" srcId="{88B9BA99-D950-4157-BBC7-9C7E80BC9575}" destId="{984EBE09-FCCC-4B22-A05D-33B7730BEDFF}"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57CDA1D-6573-4D67-A0C7-FE878926A5BF}"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1CF34314-D61A-4989-8775-CDF16A3EA1B5}">
      <dgm:prSet/>
      <dgm:spPr/>
      <dgm:t>
        <a:bodyPr/>
        <a:lstStyle/>
        <a:p>
          <a:r>
            <a:rPr lang="it-IT"/>
            <a:t>• 1 nei gironi da 5</a:t>
          </a:r>
          <a:endParaRPr lang="en-US"/>
        </a:p>
      </dgm:t>
    </dgm:pt>
    <dgm:pt modelId="{4A668C08-6D7B-4ED3-9B11-FF630BF74BC1}" type="parTrans" cxnId="{7868A4DD-FD6F-4A2D-ACBB-458B9B2D651E}">
      <dgm:prSet/>
      <dgm:spPr/>
      <dgm:t>
        <a:bodyPr/>
        <a:lstStyle/>
        <a:p>
          <a:endParaRPr lang="en-US"/>
        </a:p>
      </dgm:t>
    </dgm:pt>
    <dgm:pt modelId="{23DD2151-3435-4AE0-965F-CD2453A311F6}" type="sibTrans" cxnId="{7868A4DD-FD6F-4A2D-ACBB-458B9B2D651E}">
      <dgm:prSet/>
      <dgm:spPr/>
      <dgm:t>
        <a:bodyPr/>
        <a:lstStyle/>
        <a:p>
          <a:endParaRPr lang="en-US"/>
        </a:p>
      </dgm:t>
    </dgm:pt>
    <dgm:pt modelId="{07B1E0E1-05C7-424E-B728-ED12D4245B6A}">
      <dgm:prSet/>
      <dgm:spPr/>
      <dgm:t>
        <a:bodyPr/>
        <a:lstStyle/>
        <a:p>
          <a:r>
            <a:rPr lang="it-IT"/>
            <a:t>• 1 nei gironi da 6 della serie A1-A2-B, 2 nei gironi a 6 della serie C</a:t>
          </a:r>
          <a:endParaRPr lang="en-US"/>
        </a:p>
      </dgm:t>
    </dgm:pt>
    <dgm:pt modelId="{9043D250-190D-4682-AFA1-70A982DF93E6}" type="parTrans" cxnId="{05D14997-7595-4391-A575-12191FE16817}">
      <dgm:prSet/>
      <dgm:spPr/>
      <dgm:t>
        <a:bodyPr/>
        <a:lstStyle/>
        <a:p>
          <a:endParaRPr lang="en-US"/>
        </a:p>
      </dgm:t>
    </dgm:pt>
    <dgm:pt modelId="{343CD168-2272-4F95-A1EC-EE8B5CD73146}" type="sibTrans" cxnId="{05D14997-7595-4391-A575-12191FE16817}">
      <dgm:prSet/>
      <dgm:spPr/>
      <dgm:t>
        <a:bodyPr/>
        <a:lstStyle/>
        <a:p>
          <a:endParaRPr lang="en-US"/>
        </a:p>
      </dgm:t>
    </dgm:pt>
    <dgm:pt modelId="{98EFF0D8-AEA7-4B28-9AC1-0372D53B1E11}">
      <dgm:prSet/>
      <dgm:spPr/>
      <dgm:t>
        <a:bodyPr/>
        <a:lstStyle/>
        <a:p>
          <a:r>
            <a:rPr lang="it-IT"/>
            <a:t>• 2 in eventuali gironi da 7</a:t>
          </a:r>
          <a:endParaRPr lang="en-US"/>
        </a:p>
      </dgm:t>
    </dgm:pt>
    <dgm:pt modelId="{7F27E106-A176-4610-97E3-73EB30BB1CB6}" type="parTrans" cxnId="{28DC97DA-7FD9-4FAE-A020-C1B9478676DC}">
      <dgm:prSet/>
      <dgm:spPr/>
      <dgm:t>
        <a:bodyPr/>
        <a:lstStyle/>
        <a:p>
          <a:endParaRPr lang="en-US"/>
        </a:p>
      </dgm:t>
    </dgm:pt>
    <dgm:pt modelId="{5D75F1B5-78A7-460B-80C2-5FCFC540B8B7}" type="sibTrans" cxnId="{28DC97DA-7FD9-4FAE-A020-C1B9478676DC}">
      <dgm:prSet/>
      <dgm:spPr/>
      <dgm:t>
        <a:bodyPr/>
        <a:lstStyle/>
        <a:p>
          <a:endParaRPr lang="en-US"/>
        </a:p>
      </dgm:t>
    </dgm:pt>
    <dgm:pt modelId="{8A9C3FD4-1A7F-474F-8C48-CE60056F6B39}">
      <dgm:prSet/>
      <dgm:spPr/>
      <dgm:t>
        <a:bodyPr/>
        <a:lstStyle/>
        <a:p>
          <a:r>
            <a:rPr lang="it-IT"/>
            <a:t>• 3 2 in eventuali gironi da 7-8 squadre</a:t>
          </a:r>
          <a:endParaRPr lang="en-US"/>
        </a:p>
      </dgm:t>
    </dgm:pt>
    <dgm:pt modelId="{401F67E5-EB7E-4A44-A7D7-0D469A3DD139}" type="parTrans" cxnId="{DCA52AEA-31E9-4029-86B1-097CF1913859}">
      <dgm:prSet/>
      <dgm:spPr/>
      <dgm:t>
        <a:bodyPr/>
        <a:lstStyle/>
        <a:p>
          <a:endParaRPr lang="en-US"/>
        </a:p>
      </dgm:t>
    </dgm:pt>
    <dgm:pt modelId="{699EAD9D-E30F-46B3-851A-97C7BB8C1E86}" type="sibTrans" cxnId="{DCA52AEA-31E9-4029-86B1-097CF1913859}">
      <dgm:prSet/>
      <dgm:spPr/>
      <dgm:t>
        <a:bodyPr/>
        <a:lstStyle/>
        <a:p>
          <a:endParaRPr lang="en-US"/>
        </a:p>
      </dgm:t>
    </dgm:pt>
    <dgm:pt modelId="{AB713B6D-9E4C-4F82-8D3E-0A9E2D58F5E7}">
      <dgm:prSet/>
      <dgm:spPr/>
      <dgm:t>
        <a:bodyPr/>
        <a:lstStyle/>
        <a:p>
          <a:r>
            <a:rPr lang="it-IT"/>
            <a:t>• 3 in eventuali gironi da 9-10 squadre</a:t>
          </a:r>
          <a:endParaRPr lang="en-US"/>
        </a:p>
      </dgm:t>
    </dgm:pt>
    <dgm:pt modelId="{4F76E4D8-6552-4D43-8A19-AE31818D12EB}" type="parTrans" cxnId="{A8BF36A5-7093-4389-A977-973EBBB13C79}">
      <dgm:prSet/>
      <dgm:spPr/>
      <dgm:t>
        <a:bodyPr/>
        <a:lstStyle/>
        <a:p>
          <a:endParaRPr lang="en-US"/>
        </a:p>
      </dgm:t>
    </dgm:pt>
    <dgm:pt modelId="{B5697F3B-65A2-44CB-AE27-0B99C167B8A1}" type="sibTrans" cxnId="{A8BF36A5-7093-4389-A977-973EBBB13C79}">
      <dgm:prSet/>
      <dgm:spPr/>
      <dgm:t>
        <a:bodyPr/>
        <a:lstStyle/>
        <a:p>
          <a:endParaRPr lang="en-US"/>
        </a:p>
      </dgm:t>
    </dgm:pt>
    <dgm:pt modelId="{93D6DD76-FA41-4F83-B2C9-62E946CE87A9}">
      <dgm:prSet/>
      <dgm:spPr/>
      <dgm:t>
        <a:bodyPr/>
        <a:lstStyle/>
        <a:p>
          <a:r>
            <a:rPr lang="it-IT"/>
            <a:t>• 4 in eventuali gironi superiori a 10 squadre</a:t>
          </a:r>
          <a:endParaRPr lang="en-US"/>
        </a:p>
      </dgm:t>
    </dgm:pt>
    <dgm:pt modelId="{763A1D73-0CF8-42F0-BA39-C85CF1DE8E62}" type="parTrans" cxnId="{6952593B-4A2D-4FD6-AAA8-C20308D21823}">
      <dgm:prSet/>
      <dgm:spPr/>
      <dgm:t>
        <a:bodyPr/>
        <a:lstStyle/>
        <a:p>
          <a:endParaRPr lang="en-US"/>
        </a:p>
      </dgm:t>
    </dgm:pt>
    <dgm:pt modelId="{8330B60A-B0F0-4578-9C79-D308E36DFB80}" type="sibTrans" cxnId="{6952593B-4A2D-4FD6-AAA8-C20308D21823}">
      <dgm:prSet/>
      <dgm:spPr/>
      <dgm:t>
        <a:bodyPr/>
        <a:lstStyle/>
        <a:p>
          <a:endParaRPr lang="en-US"/>
        </a:p>
      </dgm:t>
    </dgm:pt>
    <dgm:pt modelId="{E042FEB0-8CB5-41B7-A364-8BEFA66A6989}">
      <dgm:prSet/>
      <dgm:spPr/>
      <dgm:t>
        <a:bodyPr/>
        <a:lstStyle/>
        <a:p>
          <a:r>
            <a:rPr lang="it-IT"/>
            <a:t>• 1 in ogni sub-girone da 3</a:t>
          </a:r>
          <a:endParaRPr lang="en-US"/>
        </a:p>
      </dgm:t>
    </dgm:pt>
    <dgm:pt modelId="{496B2EB3-0783-4910-9CA2-0B4E47686D26}" type="parTrans" cxnId="{99A7ED5B-DC27-4067-9042-E4338BD6D8CB}">
      <dgm:prSet/>
      <dgm:spPr/>
      <dgm:t>
        <a:bodyPr/>
        <a:lstStyle/>
        <a:p>
          <a:endParaRPr lang="en-US"/>
        </a:p>
      </dgm:t>
    </dgm:pt>
    <dgm:pt modelId="{3FF966A8-3DCC-4744-AEDA-17FCD83BAD3B}" type="sibTrans" cxnId="{99A7ED5B-DC27-4067-9042-E4338BD6D8CB}">
      <dgm:prSet/>
      <dgm:spPr/>
      <dgm:t>
        <a:bodyPr/>
        <a:lstStyle/>
        <a:p>
          <a:endParaRPr lang="en-US"/>
        </a:p>
      </dgm:t>
    </dgm:pt>
    <dgm:pt modelId="{25DE6A1F-C141-4352-83F2-42307B0E126D}">
      <dgm:prSet/>
      <dgm:spPr/>
      <dgm:t>
        <a:bodyPr/>
        <a:lstStyle/>
        <a:p>
          <a:r>
            <a:rPr lang="it-IT"/>
            <a:t>• 1 in ogni sub-girone da 4</a:t>
          </a:r>
          <a:endParaRPr lang="en-US"/>
        </a:p>
      </dgm:t>
    </dgm:pt>
    <dgm:pt modelId="{8387A9A1-4025-4743-B233-6F19A7E7B900}" type="parTrans" cxnId="{3A672672-BD11-4636-A8C8-949F199565A3}">
      <dgm:prSet/>
      <dgm:spPr/>
      <dgm:t>
        <a:bodyPr/>
        <a:lstStyle/>
        <a:p>
          <a:endParaRPr lang="en-US"/>
        </a:p>
      </dgm:t>
    </dgm:pt>
    <dgm:pt modelId="{046B9BC4-42F7-4F42-A4E7-11C37956D721}" type="sibTrans" cxnId="{3A672672-BD11-4636-A8C8-949F199565A3}">
      <dgm:prSet/>
      <dgm:spPr/>
      <dgm:t>
        <a:bodyPr/>
        <a:lstStyle/>
        <a:p>
          <a:endParaRPr lang="en-US"/>
        </a:p>
      </dgm:t>
    </dgm:pt>
    <dgm:pt modelId="{F5B3DAB4-EB8D-4169-B92E-7FD46DCBC4BB}">
      <dgm:prSet/>
      <dgm:spPr/>
      <dgm:t>
        <a:bodyPr/>
        <a:lstStyle/>
        <a:p>
          <a:r>
            <a:rPr lang="it-IT"/>
            <a:t>• 4 nella Master</a:t>
          </a:r>
          <a:endParaRPr lang="en-US"/>
        </a:p>
      </dgm:t>
    </dgm:pt>
    <dgm:pt modelId="{C4E986F5-86B2-4CD1-AAF4-F3DD6CF66077}" type="parTrans" cxnId="{8D6DC5B1-8069-446C-8B21-35F8564CF86B}">
      <dgm:prSet/>
      <dgm:spPr/>
      <dgm:t>
        <a:bodyPr/>
        <a:lstStyle/>
        <a:p>
          <a:endParaRPr lang="en-US"/>
        </a:p>
      </dgm:t>
    </dgm:pt>
    <dgm:pt modelId="{72979C1B-7C05-43C1-8E51-4B09F233C603}" type="sibTrans" cxnId="{8D6DC5B1-8069-446C-8B21-35F8564CF86B}">
      <dgm:prSet/>
      <dgm:spPr/>
      <dgm:t>
        <a:bodyPr/>
        <a:lstStyle/>
        <a:p>
          <a:endParaRPr lang="en-US"/>
        </a:p>
      </dgm:t>
    </dgm:pt>
    <dgm:pt modelId="{0E17C5F1-BFA9-4B61-A3C4-5A93F3514759}" type="pres">
      <dgm:prSet presAssocID="{357CDA1D-6573-4D67-A0C7-FE878926A5BF}" presName="linear" presStyleCnt="0">
        <dgm:presLayoutVars>
          <dgm:animLvl val="lvl"/>
          <dgm:resizeHandles val="exact"/>
        </dgm:presLayoutVars>
      </dgm:prSet>
      <dgm:spPr/>
      <dgm:t>
        <a:bodyPr/>
        <a:lstStyle/>
        <a:p>
          <a:endParaRPr lang="it-IT"/>
        </a:p>
      </dgm:t>
    </dgm:pt>
    <dgm:pt modelId="{7D456302-2647-42C9-AECE-9859B250C53A}" type="pres">
      <dgm:prSet presAssocID="{1CF34314-D61A-4989-8775-CDF16A3EA1B5}" presName="parentText" presStyleLbl="node1" presStyleIdx="0" presStyleCnt="9">
        <dgm:presLayoutVars>
          <dgm:chMax val="0"/>
          <dgm:bulletEnabled val="1"/>
        </dgm:presLayoutVars>
      </dgm:prSet>
      <dgm:spPr/>
      <dgm:t>
        <a:bodyPr/>
        <a:lstStyle/>
        <a:p>
          <a:endParaRPr lang="it-IT"/>
        </a:p>
      </dgm:t>
    </dgm:pt>
    <dgm:pt modelId="{D0621A31-147A-482E-B9AA-E6CBAFB090E8}" type="pres">
      <dgm:prSet presAssocID="{23DD2151-3435-4AE0-965F-CD2453A311F6}" presName="spacer" presStyleCnt="0"/>
      <dgm:spPr/>
    </dgm:pt>
    <dgm:pt modelId="{A701329E-A68D-443D-B35B-D68F0A8DC073}" type="pres">
      <dgm:prSet presAssocID="{07B1E0E1-05C7-424E-B728-ED12D4245B6A}" presName="parentText" presStyleLbl="node1" presStyleIdx="1" presStyleCnt="9">
        <dgm:presLayoutVars>
          <dgm:chMax val="0"/>
          <dgm:bulletEnabled val="1"/>
        </dgm:presLayoutVars>
      </dgm:prSet>
      <dgm:spPr/>
      <dgm:t>
        <a:bodyPr/>
        <a:lstStyle/>
        <a:p>
          <a:endParaRPr lang="it-IT"/>
        </a:p>
      </dgm:t>
    </dgm:pt>
    <dgm:pt modelId="{A9853D17-EA46-4911-A3CC-8C922A47FBF5}" type="pres">
      <dgm:prSet presAssocID="{343CD168-2272-4F95-A1EC-EE8B5CD73146}" presName="spacer" presStyleCnt="0"/>
      <dgm:spPr/>
    </dgm:pt>
    <dgm:pt modelId="{A9400752-2D3F-45DE-B0CC-82CC34090D34}" type="pres">
      <dgm:prSet presAssocID="{98EFF0D8-AEA7-4B28-9AC1-0372D53B1E11}" presName="parentText" presStyleLbl="node1" presStyleIdx="2" presStyleCnt="9">
        <dgm:presLayoutVars>
          <dgm:chMax val="0"/>
          <dgm:bulletEnabled val="1"/>
        </dgm:presLayoutVars>
      </dgm:prSet>
      <dgm:spPr/>
      <dgm:t>
        <a:bodyPr/>
        <a:lstStyle/>
        <a:p>
          <a:endParaRPr lang="it-IT"/>
        </a:p>
      </dgm:t>
    </dgm:pt>
    <dgm:pt modelId="{F77C03DB-DBD0-4982-8A08-82EB8216FF8D}" type="pres">
      <dgm:prSet presAssocID="{5D75F1B5-78A7-460B-80C2-5FCFC540B8B7}" presName="spacer" presStyleCnt="0"/>
      <dgm:spPr/>
    </dgm:pt>
    <dgm:pt modelId="{EF30546A-11C2-48F8-9906-8640C67AED06}" type="pres">
      <dgm:prSet presAssocID="{8A9C3FD4-1A7F-474F-8C48-CE60056F6B39}" presName="parentText" presStyleLbl="node1" presStyleIdx="3" presStyleCnt="9">
        <dgm:presLayoutVars>
          <dgm:chMax val="0"/>
          <dgm:bulletEnabled val="1"/>
        </dgm:presLayoutVars>
      </dgm:prSet>
      <dgm:spPr/>
      <dgm:t>
        <a:bodyPr/>
        <a:lstStyle/>
        <a:p>
          <a:endParaRPr lang="it-IT"/>
        </a:p>
      </dgm:t>
    </dgm:pt>
    <dgm:pt modelId="{FC0D9F9F-7C5B-4B9A-92AF-8A3400510E0A}" type="pres">
      <dgm:prSet presAssocID="{699EAD9D-E30F-46B3-851A-97C7BB8C1E86}" presName="spacer" presStyleCnt="0"/>
      <dgm:spPr/>
    </dgm:pt>
    <dgm:pt modelId="{D589BBF1-12CE-454A-9117-E12DB38BB9EE}" type="pres">
      <dgm:prSet presAssocID="{AB713B6D-9E4C-4F82-8D3E-0A9E2D58F5E7}" presName="parentText" presStyleLbl="node1" presStyleIdx="4" presStyleCnt="9">
        <dgm:presLayoutVars>
          <dgm:chMax val="0"/>
          <dgm:bulletEnabled val="1"/>
        </dgm:presLayoutVars>
      </dgm:prSet>
      <dgm:spPr/>
      <dgm:t>
        <a:bodyPr/>
        <a:lstStyle/>
        <a:p>
          <a:endParaRPr lang="it-IT"/>
        </a:p>
      </dgm:t>
    </dgm:pt>
    <dgm:pt modelId="{AD32577B-ECF5-43FB-AC43-9F74EE818984}" type="pres">
      <dgm:prSet presAssocID="{B5697F3B-65A2-44CB-AE27-0B99C167B8A1}" presName="spacer" presStyleCnt="0"/>
      <dgm:spPr/>
    </dgm:pt>
    <dgm:pt modelId="{52A03644-AE59-44BC-A7AB-FC1BA777CC44}" type="pres">
      <dgm:prSet presAssocID="{93D6DD76-FA41-4F83-B2C9-62E946CE87A9}" presName="parentText" presStyleLbl="node1" presStyleIdx="5" presStyleCnt="9">
        <dgm:presLayoutVars>
          <dgm:chMax val="0"/>
          <dgm:bulletEnabled val="1"/>
        </dgm:presLayoutVars>
      </dgm:prSet>
      <dgm:spPr/>
      <dgm:t>
        <a:bodyPr/>
        <a:lstStyle/>
        <a:p>
          <a:endParaRPr lang="it-IT"/>
        </a:p>
      </dgm:t>
    </dgm:pt>
    <dgm:pt modelId="{CAE98125-EB74-44E8-BC15-19C4BFDA161B}" type="pres">
      <dgm:prSet presAssocID="{8330B60A-B0F0-4578-9C79-D308E36DFB80}" presName="spacer" presStyleCnt="0"/>
      <dgm:spPr/>
    </dgm:pt>
    <dgm:pt modelId="{9A3651DF-E0D1-4D39-8ED1-DB756DBB3ADF}" type="pres">
      <dgm:prSet presAssocID="{E042FEB0-8CB5-41B7-A364-8BEFA66A6989}" presName="parentText" presStyleLbl="node1" presStyleIdx="6" presStyleCnt="9">
        <dgm:presLayoutVars>
          <dgm:chMax val="0"/>
          <dgm:bulletEnabled val="1"/>
        </dgm:presLayoutVars>
      </dgm:prSet>
      <dgm:spPr/>
      <dgm:t>
        <a:bodyPr/>
        <a:lstStyle/>
        <a:p>
          <a:endParaRPr lang="it-IT"/>
        </a:p>
      </dgm:t>
    </dgm:pt>
    <dgm:pt modelId="{3A7EA298-D41C-4075-89D6-85FE2A763510}" type="pres">
      <dgm:prSet presAssocID="{3FF966A8-3DCC-4744-AEDA-17FCD83BAD3B}" presName="spacer" presStyleCnt="0"/>
      <dgm:spPr/>
    </dgm:pt>
    <dgm:pt modelId="{34B5E94C-7440-49D9-8A85-7D504EDEA175}" type="pres">
      <dgm:prSet presAssocID="{25DE6A1F-C141-4352-83F2-42307B0E126D}" presName="parentText" presStyleLbl="node1" presStyleIdx="7" presStyleCnt="9">
        <dgm:presLayoutVars>
          <dgm:chMax val="0"/>
          <dgm:bulletEnabled val="1"/>
        </dgm:presLayoutVars>
      </dgm:prSet>
      <dgm:spPr/>
      <dgm:t>
        <a:bodyPr/>
        <a:lstStyle/>
        <a:p>
          <a:endParaRPr lang="it-IT"/>
        </a:p>
      </dgm:t>
    </dgm:pt>
    <dgm:pt modelId="{9EB7E53E-4B2B-4E19-B212-AB79F05EA1DC}" type="pres">
      <dgm:prSet presAssocID="{046B9BC4-42F7-4F42-A4E7-11C37956D721}" presName="spacer" presStyleCnt="0"/>
      <dgm:spPr/>
    </dgm:pt>
    <dgm:pt modelId="{1B194274-05BF-47CD-A0A2-D53AD5E408EB}" type="pres">
      <dgm:prSet presAssocID="{F5B3DAB4-EB8D-4169-B92E-7FD46DCBC4BB}" presName="parentText" presStyleLbl="node1" presStyleIdx="8" presStyleCnt="9">
        <dgm:presLayoutVars>
          <dgm:chMax val="0"/>
          <dgm:bulletEnabled val="1"/>
        </dgm:presLayoutVars>
      </dgm:prSet>
      <dgm:spPr/>
      <dgm:t>
        <a:bodyPr/>
        <a:lstStyle/>
        <a:p>
          <a:endParaRPr lang="it-IT"/>
        </a:p>
      </dgm:t>
    </dgm:pt>
  </dgm:ptLst>
  <dgm:cxnLst>
    <dgm:cxn modelId="{33802E47-94FD-4E06-B7B5-3A0287AD838C}" type="presOf" srcId="{AB713B6D-9E4C-4F82-8D3E-0A9E2D58F5E7}" destId="{D589BBF1-12CE-454A-9117-E12DB38BB9EE}" srcOrd="0" destOrd="0" presId="urn:microsoft.com/office/officeart/2005/8/layout/vList2"/>
    <dgm:cxn modelId="{99A7ED5B-DC27-4067-9042-E4338BD6D8CB}" srcId="{357CDA1D-6573-4D67-A0C7-FE878926A5BF}" destId="{E042FEB0-8CB5-41B7-A364-8BEFA66A6989}" srcOrd="6" destOrd="0" parTransId="{496B2EB3-0783-4910-9CA2-0B4E47686D26}" sibTransId="{3FF966A8-3DCC-4744-AEDA-17FCD83BAD3B}"/>
    <dgm:cxn modelId="{FA3EC134-F4A3-4BBE-9B76-00C37DD0F5AD}" type="presOf" srcId="{98EFF0D8-AEA7-4B28-9AC1-0372D53B1E11}" destId="{A9400752-2D3F-45DE-B0CC-82CC34090D34}" srcOrd="0" destOrd="0" presId="urn:microsoft.com/office/officeart/2005/8/layout/vList2"/>
    <dgm:cxn modelId="{6952593B-4A2D-4FD6-AAA8-C20308D21823}" srcId="{357CDA1D-6573-4D67-A0C7-FE878926A5BF}" destId="{93D6DD76-FA41-4F83-B2C9-62E946CE87A9}" srcOrd="5" destOrd="0" parTransId="{763A1D73-0CF8-42F0-BA39-C85CF1DE8E62}" sibTransId="{8330B60A-B0F0-4578-9C79-D308E36DFB80}"/>
    <dgm:cxn modelId="{05D14997-7595-4391-A575-12191FE16817}" srcId="{357CDA1D-6573-4D67-A0C7-FE878926A5BF}" destId="{07B1E0E1-05C7-424E-B728-ED12D4245B6A}" srcOrd="1" destOrd="0" parTransId="{9043D250-190D-4682-AFA1-70A982DF93E6}" sibTransId="{343CD168-2272-4F95-A1EC-EE8B5CD73146}"/>
    <dgm:cxn modelId="{492E8EA0-A03D-4488-84C3-20C8CAE7FC56}" type="presOf" srcId="{357CDA1D-6573-4D67-A0C7-FE878926A5BF}" destId="{0E17C5F1-BFA9-4B61-A3C4-5A93F3514759}" srcOrd="0" destOrd="0" presId="urn:microsoft.com/office/officeart/2005/8/layout/vList2"/>
    <dgm:cxn modelId="{DCA52AEA-31E9-4029-86B1-097CF1913859}" srcId="{357CDA1D-6573-4D67-A0C7-FE878926A5BF}" destId="{8A9C3FD4-1A7F-474F-8C48-CE60056F6B39}" srcOrd="3" destOrd="0" parTransId="{401F67E5-EB7E-4A44-A7D7-0D469A3DD139}" sibTransId="{699EAD9D-E30F-46B3-851A-97C7BB8C1E86}"/>
    <dgm:cxn modelId="{8D6DC5B1-8069-446C-8B21-35F8564CF86B}" srcId="{357CDA1D-6573-4D67-A0C7-FE878926A5BF}" destId="{F5B3DAB4-EB8D-4169-B92E-7FD46DCBC4BB}" srcOrd="8" destOrd="0" parTransId="{C4E986F5-86B2-4CD1-AAF4-F3DD6CF66077}" sibTransId="{72979C1B-7C05-43C1-8E51-4B09F233C603}"/>
    <dgm:cxn modelId="{5A4843D7-19C4-43FA-961C-D2BF43A43A5C}" type="presOf" srcId="{8A9C3FD4-1A7F-474F-8C48-CE60056F6B39}" destId="{EF30546A-11C2-48F8-9906-8640C67AED06}" srcOrd="0" destOrd="0" presId="urn:microsoft.com/office/officeart/2005/8/layout/vList2"/>
    <dgm:cxn modelId="{28DC97DA-7FD9-4FAE-A020-C1B9478676DC}" srcId="{357CDA1D-6573-4D67-A0C7-FE878926A5BF}" destId="{98EFF0D8-AEA7-4B28-9AC1-0372D53B1E11}" srcOrd="2" destOrd="0" parTransId="{7F27E106-A176-4610-97E3-73EB30BB1CB6}" sibTransId="{5D75F1B5-78A7-460B-80C2-5FCFC540B8B7}"/>
    <dgm:cxn modelId="{B8090BF5-94E0-465A-8043-77BF4CFB73A7}" type="presOf" srcId="{E042FEB0-8CB5-41B7-A364-8BEFA66A6989}" destId="{9A3651DF-E0D1-4D39-8ED1-DB756DBB3ADF}" srcOrd="0" destOrd="0" presId="urn:microsoft.com/office/officeart/2005/8/layout/vList2"/>
    <dgm:cxn modelId="{A8BF36A5-7093-4389-A977-973EBBB13C79}" srcId="{357CDA1D-6573-4D67-A0C7-FE878926A5BF}" destId="{AB713B6D-9E4C-4F82-8D3E-0A9E2D58F5E7}" srcOrd="4" destOrd="0" parTransId="{4F76E4D8-6552-4D43-8A19-AE31818D12EB}" sibTransId="{B5697F3B-65A2-44CB-AE27-0B99C167B8A1}"/>
    <dgm:cxn modelId="{8CA50019-44A6-4899-B083-A0E59AC5AFC4}" type="presOf" srcId="{07B1E0E1-05C7-424E-B728-ED12D4245B6A}" destId="{A701329E-A68D-443D-B35B-D68F0A8DC073}" srcOrd="0" destOrd="0" presId="urn:microsoft.com/office/officeart/2005/8/layout/vList2"/>
    <dgm:cxn modelId="{4F9640DE-74E1-4234-8953-BA53C0779493}" type="presOf" srcId="{93D6DD76-FA41-4F83-B2C9-62E946CE87A9}" destId="{52A03644-AE59-44BC-A7AB-FC1BA777CC44}" srcOrd="0" destOrd="0" presId="urn:microsoft.com/office/officeart/2005/8/layout/vList2"/>
    <dgm:cxn modelId="{D31CED3B-1B19-4A17-877A-D62007F54E35}" type="presOf" srcId="{1CF34314-D61A-4989-8775-CDF16A3EA1B5}" destId="{7D456302-2647-42C9-AECE-9859B250C53A}" srcOrd="0" destOrd="0" presId="urn:microsoft.com/office/officeart/2005/8/layout/vList2"/>
    <dgm:cxn modelId="{7868A4DD-FD6F-4A2D-ACBB-458B9B2D651E}" srcId="{357CDA1D-6573-4D67-A0C7-FE878926A5BF}" destId="{1CF34314-D61A-4989-8775-CDF16A3EA1B5}" srcOrd="0" destOrd="0" parTransId="{4A668C08-6D7B-4ED3-9B11-FF630BF74BC1}" sibTransId="{23DD2151-3435-4AE0-965F-CD2453A311F6}"/>
    <dgm:cxn modelId="{3A672672-BD11-4636-A8C8-949F199565A3}" srcId="{357CDA1D-6573-4D67-A0C7-FE878926A5BF}" destId="{25DE6A1F-C141-4352-83F2-42307B0E126D}" srcOrd="7" destOrd="0" parTransId="{8387A9A1-4025-4743-B233-6F19A7E7B900}" sibTransId="{046B9BC4-42F7-4F42-A4E7-11C37956D721}"/>
    <dgm:cxn modelId="{3DC876E4-69CC-458C-B017-F4911A98F802}" type="presOf" srcId="{25DE6A1F-C141-4352-83F2-42307B0E126D}" destId="{34B5E94C-7440-49D9-8A85-7D504EDEA175}" srcOrd="0" destOrd="0" presId="urn:microsoft.com/office/officeart/2005/8/layout/vList2"/>
    <dgm:cxn modelId="{6D0F9DE3-0673-4BB4-81B5-CE4EA378F5C4}" type="presOf" srcId="{F5B3DAB4-EB8D-4169-B92E-7FD46DCBC4BB}" destId="{1B194274-05BF-47CD-A0A2-D53AD5E408EB}" srcOrd="0" destOrd="0" presId="urn:microsoft.com/office/officeart/2005/8/layout/vList2"/>
    <dgm:cxn modelId="{A3EA3C01-FE6B-4048-9E07-156D188B0F6D}" type="presParOf" srcId="{0E17C5F1-BFA9-4B61-A3C4-5A93F3514759}" destId="{7D456302-2647-42C9-AECE-9859B250C53A}" srcOrd="0" destOrd="0" presId="urn:microsoft.com/office/officeart/2005/8/layout/vList2"/>
    <dgm:cxn modelId="{007AD076-50DC-4D83-A032-9CCEF945ED62}" type="presParOf" srcId="{0E17C5F1-BFA9-4B61-A3C4-5A93F3514759}" destId="{D0621A31-147A-482E-B9AA-E6CBAFB090E8}" srcOrd="1" destOrd="0" presId="urn:microsoft.com/office/officeart/2005/8/layout/vList2"/>
    <dgm:cxn modelId="{34EB5E27-2CDA-41B5-8131-B5CBC65DF855}" type="presParOf" srcId="{0E17C5F1-BFA9-4B61-A3C4-5A93F3514759}" destId="{A701329E-A68D-443D-B35B-D68F0A8DC073}" srcOrd="2" destOrd="0" presId="urn:microsoft.com/office/officeart/2005/8/layout/vList2"/>
    <dgm:cxn modelId="{677AA803-CEE5-4190-AB1F-45967A76F17B}" type="presParOf" srcId="{0E17C5F1-BFA9-4B61-A3C4-5A93F3514759}" destId="{A9853D17-EA46-4911-A3CC-8C922A47FBF5}" srcOrd="3" destOrd="0" presId="urn:microsoft.com/office/officeart/2005/8/layout/vList2"/>
    <dgm:cxn modelId="{522C698D-7A51-4E28-9865-0738BE1B413B}" type="presParOf" srcId="{0E17C5F1-BFA9-4B61-A3C4-5A93F3514759}" destId="{A9400752-2D3F-45DE-B0CC-82CC34090D34}" srcOrd="4" destOrd="0" presId="urn:microsoft.com/office/officeart/2005/8/layout/vList2"/>
    <dgm:cxn modelId="{B62D5568-A16B-4501-8DCA-4D8AC8869A96}" type="presParOf" srcId="{0E17C5F1-BFA9-4B61-A3C4-5A93F3514759}" destId="{F77C03DB-DBD0-4982-8A08-82EB8216FF8D}" srcOrd="5" destOrd="0" presId="urn:microsoft.com/office/officeart/2005/8/layout/vList2"/>
    <dgm:cxn modelId="{143B5BD4-0334-4C97-A855-5881EB38F941}" type="presParOf" srcId="{0E17C5F1-BFA9-4B61-A3C4-5A93F3514759}" destId="{EF30546A-11C2-48F8-9906-8640C67AED06}" srcOrd="6" destOrd="0" presId="urn:microsoft.com/office/officeart/2005/8/layout/vList2"/>
    <dgm:cxn modelId="{F7001521-6CB4-4007-AA20-5F378CADBF69}" type="presParOf" srcId="{0E17C5F1-BFA9-4B61-A3C4-5A93F3514759}" destId="{FC0D9F9F-7C5B-4B9A-92AF-8A3400510E0A}" srcOrd="7" destOrd="0" presId="urn:microsoft.com/office/officeart/2005/8/layout/vList2"/>
    <dgm:cxn modelId="{466C3FFD-9C01-4433-82C1-FAF5F6A9EC84}" type="presParOf" srcId="{0E17C5F1-BFA9-4B61-A3C4-5A93F3514759}" destId="{D589BBF1-12CE-454A-9117-E12DB38BB9EE}" srcOrd="8" destOrd="0" presId="urn:microsoft.com/office/officeart/2005/8/layout/vList2"/>
    <dgm:cxn modelId="{B4A446F6-602B-4A28-BE7D-40E60E9DE1FF}" type="presParOf" srcId="{0E17C5F1-BFA9-4B61-A3C4-5A93F3514759}" destId="{AD32577B-ECF5-43FB-AC43-9F74EE818984}" srcOrd="9" destOrd="0" presId="urn:microsoft.com/office/officeart/2005/8/layout/vList2"/>
    <dgm:cxn modelId="{F3F2F8C8-7554-4F9D-BFE3-90E22DF4AEC4}" type="presParOf" srcId="{0E17C5F1-BFA9-4B61-A3C4-5A93F3514759}" destId="{52A03644-AE59-44BC-A7AB-FC1BA777CC44}" srcOrd="10" destOrd="0" presId="urn:microsoft.com/office/officeart/2005/8/layout/vList2"/>
    <dgm:cxn modelId="{B1555F9C-65E9-4F17-9836-2991E39B6B95}" type="presParOf" srcId="{0E17C5F1-BFA9-4B61-A3C4-5A93F3514759}" destId="{CAE98125-EB74-44E8-BC15-19C4BFDA161B}" srcOrd="11" destOrd="0" presId="urn:microsoft.com/office/officeart/2005/8/layout/vList2"/>
    <dgm:cxn modelId="{2A7C728F-87D8-4604-A366-64470E288102}" type="presParOf" srcId="{0E17C5F1-BFA9-4B61-A3C4-5A93F3514759}" destId="{9A3651DF-E0D1-4D39-8ED1-DB756DBB3ADF}" srcOrd="12" destOrd="0" presId="urn:microsoft.com/office/officeart/2005/8/layout/vList2"/>
    <dgm:cxn modelId="{FC0417E2-E8F3-4217-ACBC-44DBBBF7F55C}" type="presParOf" srcId="{0E17C5F1-BFA9-4B61-A3C4-5A93F3514759}" destId="{3A7EA298-D41C-4075-89D6-85FE2A763510}" srcOrd="13" destOrd="0" presId="urn:microsoft.com/office/officeart/2005/8/layout/vList2"/>
    <dgm:cxn modelId="{D834F564-BEBA-4A4E-A9C3-7DF96959E1E8}" type="presParOf" srcId="{0E17C5F1-BFA9-4B61-A3C4-5A93F3514759}" destId="{34B5E94C-7440-49D9-8A85-7D504EDEA175}" srcOrd="14" destOrd="0" presId="urn:microsoft.com/office/officeart/2005/8/layout/vList2"/>
    <dgm:cxn modelId="{D74B454C-E16C-40CB-82C4-AE3A373B172B}" type="presParOf" srcId="{0E17C5F1-BFA9-4B61-A3C4-5A93F3514759}" destId="{9EB7E53E-4B2B-4E19-B212-AB79F05EA1DC}" srcOrd="15" destOrd="0" presId="urn:microsoft.com/office/officeart/2005/8/layout/vList2"/>
    <dgm:cxn modelId="{ED7D6EA3-D86D-4890-A09A-AFDBE41670FA}" type="presParOf" srcId="{0E17C5F1-BFA9-4B61-A3C4-5A93F3514759}" destId="{1B194274-05BF-47CD-A0A2-D53AD5E408EB}" srcOrd="16"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634308-5ED6-472C-B720-98F7B2B6CC55}">
      <dsp:nvSpPr>
        <dsp:cNvPr id="0" name=""/>
        <dsp:cNvSpPr/>
      </dsp:nvSpPr>
      <dsp:spPr>
        <a:xfrm>
          <a:off x="1563741" y="0"/>
          <a:ext cx="625496" cy="901959"/>
        </a:xfrm>
        <a:prstGeom prst="trapezoid">
          <a:avLst>
            <a:gd name="adj" fmla="val 50000"/>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 </a:t>
          </a:r>
          <a:r>
            <a:rPr lang="it-IT" sz="1600" b="1" kern="1200" dirty="0"/>
            <a:t>Master</a:t>
          </a:r>
        </a:p>
      </dsp:txBody>
      <dsp:txXfrm>
        <a:off x="1563741" y="0"/>
        <a:ext cx="625496" cy="901959"/>
      </dsp:txXfrm>
    </dsp:sp>
    <dsp:sp modelId="{737D6ACD-07F8-41ED-A2D0-82D2E111BBD5}">
      <dsp:nvSpPr>
        <dsp:cNvPr id="0" name=""/>
        <dsp:cNvSpPr/>
      </dsp:nvSpPr>
      <dsp:spPr>
        <a:xfrm>
          <a:off x="1250993" y="901959"/>
          <a:ext cx="1250993" cy="901959"/>
        </a:xfrm>
        <a:prstGeom prst="trapezoid">
          <a:avLst>
            <a:gd name="adj" fmla="val 34674"/>
          </a:avLst>
        </a:prstGeom>
        <a:solidFill>
          <a:schemeClr val="accent5">
            <a:hueOff val="-275698"/>
            <a:satOff val="-968"/>
            <a:lumOff val="203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b="1" kern="1200" dirty="0"/>
            <a:t> A1</a:t>
          </a:r>
        </a:p>
      </dsp:txBody>
      <dsp:txXfrm>
        <a:off x="1469916" y="901959"/>
        <a:ext cx="813145" cy="901959"/>
      </dsp:txXfrm>
    </dsp:sp>
    <dsp:sp modelId="{5D01D270-2E36-4C50-A222-463F1B6FA8D3}">
      <dsp:nvSpPr>
        <dsp:cNvPr id="0" name=""/>
        <dsp:cNvSpPr/>
      </dsp:nvSpPr>
      <dsp:spPr>
        <a:xfrm>
          <a:off x="938244" y="1803918"/>
          <a:ext cx="1876489" cy="901959"/>
        </a:xfrm>
        <a:prstGeom prst="trapezoid">
          <a:avLst>
            <a:gd name="adj" fmla="val 34674"/>
          </a:avLst>
        </a:prstGeom>
        <a:solidFill>
          <a:schemeClr val="accent5">
            <a:hueOff val="-551395"/>
            <a:satOff val="-1935"/>
            <a:lumOff val="4079"/>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it-IT" sz="2800" b="1" kern="1200" dirty="0"/>
            <a:t> A2</a:t>
          </a:r>
        </a:p>
      </dsp:txBody>
      <dsp:txXfrm>
        <a:off x="1266630" y="1803918"/>
        <a:ext cx="1219718" cy="901959"/>
      </dsp:txXfrm>
    </dsp:sp>
    <dsp:sp modelId="{0563D46F-8961-4CE1-BDF2-EB74ECD376F7}">
      <dsp:nvSpPr>
        <dsp:cNvPr id="0" name=""/>
        <dsp:cNvSpPr/>
      </dsp:nvSpPr>
      <dsp:spPr>
        <a:xfrm>
          <a:off x="625496" y="2705878"/>
          <a:ext cx="2501986" cy="901959"/>
        </a:xfrm>
        <a:prstGeom prst="trapezoid">
          <a:avLst>
            <a:gd name="adj" fmla="val 34674"/>
          </a:avLst>
        </a:prstGeom>
        <a:solidFill>
          <a:schemeClr val="accent5">
            <a:hueOff val="-827093"/>
            <a:satOff val="-2903"/>
            <a:lumOff val="611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r>
            <a:rPr lang="it-IT" sz="3500" b="1" kern="1200" dirty="0"/>
            <a:t>B</a:t>
          </a:r>
        </a:p>
      </dsp:txBody>
      <dsp:txXfrm>
        <a:off x="1063344" y="2705878"/>
        <a:ext cx="1626290" cy="901959"/>
      </dsp:txXfrm>
    </dsp:sp>
    <dsp:sp modelId="{4707A6EC-8E7D-4766-A09B-6527BB39019D}">
      <dsp:nvSpPr>
        <dsp:cNvPr id="0" name=""/>
        <dsp:cNvSpPr/>
      </dsp:nvSpPr>
      <dsp:spPr>
        <a:xfrm>
          <a:off x="312748" y="3607837"/>
          <a:ext cx="3127482" cy="901959"/>
        </a:xfrm>
        <a:prstGeom prst="trapezoid">
          <a:avLst>
            <a:gd name="adj" fmla="val 34674"/>
          </a:avLst>
        </a:prstGeom>
        <a:solidFill>
          <a:schemeClr val="accent5">
            <a:hueOff val="-1102790"/>
            <a:satOff val="-3870"/>
            <a:lumOff val="815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it-IT" sz="4000" b="1" kern="1200" dirty="0"/>
            <a:t>C</a:t>
          </a:r>
        </a:p>
      </dsp:txBody>
      <dsp:txXfrm>
        <a:off x="860057" y="3607837"/>
        <a:ext cx="2032863" cy="901959"/>
      </dsp:txXfrm>
    </dsp:sp>
    <dsp:sp modelId="{A4949F98-78CD-4626-AE39-3C875F216B80}">
      <dsp:nvSpPr>
        <dsp:cNvPr id="0" name=""/>
        <dsp:cNvSpPr/>
      </dsp:nvSpPr>
      <dsp:spPr>
        <a:xfrm>
          <a:off x="0" y="4509796"/>
          <a:ext cx="3752979" cy="901959"/>
        </a:xfrm>
        <a:prstGeom prst="trapezoid">
          <a:avLst>
            <a:gd name="adj" fmla="val 34674"/>
          </a:avLst>
        </a:prstGeom>
        <a:solidFill>
          <a:schemeClr val="accent5">
            <a:hueOff val="-1378488"/>
            <a:satOff val="-4838"/>
            <a:lumOff val="10197"/>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6990" tIns="46990" rIns="46990" bIns="46990" numCol="1" spcCol="1270" anchor="ctr" anchorCtr="0">
          <a:noAutofit/>
        </a:bodyPr>
        <a:lstStyle/>
        <a:p>
          <a:pPr marL="0" lvl="0" indent="0" algn="ctr" defTabSz="1644650">
            <a:lnSpc>
              <a:spcPct val="90000"/>
            </a:lnSpc>
            <a:spcBef>
              <a:spcPct val="0"/>
            </a:spcBef>
            <a:spcAft>
              <a:spcPct val="35000"/>
            </a:spcAft>
            <a:buNone/>
          </a:pPr>
          <a:r>
            <a:rPr lang="it-IT" sz="3700" b="1" kern="1200" dirty="0"/>
            <a:t>Promozione</a:t>
          </a:r>
        </a:p>
      </dsp:txBody>
      <dsp:txXfrm>
        <a:off x="656771" y="4509796"/>
        <a:ext cx="2439436" cy="9019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456302-2647-42C9-AECE-9859B250C53A}">
      <dsp:nvSpPr>
        <dsp:cNvPr id="0" name=""/>
        <dsp:cNvSpPr/>
      </dsp:nvSpPr>
      <dsp:spPr>
        <a:xfrm>
          <a:off x="0" y="72137"/>
          <a:ext cx="6692748" cy="410669"/>
        </a:xfrm>
        <a:prstGeom prst="round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1 nei gironi da 5</a:t>
          </a:r>
          <a:endParaRPr lang="en-US" sz="1800" kern="1200"/>
        </a:p>
      </dsp:txBody>
      <dsp:txXfrm>
        <a:off x="20047" y="92184"/>
        <a:ext cx="6652654" cy="370575"/>
      </dsp:txXfrm>
    </dsp:sp>
    <dsp:sp modelId="{A701329E-A68D-443D-B35B-D68F0A8DC073}">
      <dsp:nvSpPr>
        <dsp:cNvPr id="0" name=""/>
        <dsp:cNvSpPr/>
      </dsp:nvSpPr>
      <dsp:spPr>
        <a:xfrm>
          <a:off x="0" y="534647"/>
          <a:ext cx="6692748" cy="410669"/>
        </a:xfrm>
        <a:prstGeom prst="roundRect">
          <a:avLst/>
        </a:prstGeom>
        <a:gradFill rotWithShape="0">
          <a:gsLst>
            <a:gs pos="0">
              <a:schemeClr val="accent2">
                <a:hueOff val="-119421"/>
                <a:satOff val="-2717"/>
                <a:lumOff val="-711"/>
                <a:alphaOff val="0"/>
                <a:tint val="94000"/>
                <a:satMod val="105000"/>
                <a:lumMod val="102000"/>
              </a:schemeClr>
            </a:gs>
            <a:gs pos="100000">
              <a:schemeClr val="accent2">
                <a:hueOff val="-119421"/>
                <a:satOff val="-2717"/>
                <a:lumOff val="-711"/>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1 nei gironi da 6 della serie A1-A2-B, 2 nei gironi a 6 della serie C</a:t>
          </a:r>
          <a:endParaRPr lang="en-US" sz="1800" kern="1200"/>
        </a:p>
      </dsp:txBody>
      <dsp:txXfrm>
        <a:off x="20047" y="554694"/>
        <a:ext cx="6652654" cy="370575"/>
      </dsp:txXfrm>
    </dsp:sp>
    <dsp:sp modelId="{A9400752-2D3F-45DE-B0CC-82CC34090D34}">
      <dsp:nvSpPr>
        <dsp:cNvPr id="0" name=""/>
        <dsp:cNvSpPr/>
      </dsp:nvSpPr>
      <dsp:spPr>
        <a:xfrm>
          <a:off x="0" y="997157"/>
          <a:ext cx="6692748" cy="410669"/>
        </a:xfrm>
        <a:prstGeom prst="roundRect">
          <a:avLst/>
        </a:prstGeom>
        <a:gradFill rotWithShape="0">
          <a:gsLst>
            <a:gs pos="0">
              <a:schemeClr val="accent2">
                <a:hueOff val="-238843"/>
                <a:satOff val="-5433"/>
                <a:lumOff val="-1422"/>
                <a:alphaOff val="0"/>
                <a:tint val="94000"/>
                <a:satMod val="105000"/>
                <a:lumMod val="102000"/>
              </a:schemeClr>
            </a:gs>
            <a:gs pos="100000">
              <a:schemeClr val="accent2">
                <a:hueOff val="-238843"/>
                <a:satOff val="-5433"/>
                <a:lumOff val="-142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2 in eventuali gironi da 7</a:t>
          </a:r>
          <a:endParaRPr lang="en-US" sz="1800" kern="1200"/>
        </a:p>
      </dsp:txBody>
      <dsp:txXfrm>
        <a:off x="20047" y="1017204"/>
        <a:ext cx="6652654" cy="370575"/>
      </dsp:txXfrm>
    </dsp:sp>
    <dsp:sp modelId="{EF30546A-11C2-48F8-9906-8640C67AED06}">
      <dsp:nvSpPr>
        <dsp:cNvPr id="0" name=""/>
        <dsp:cNvSpPr/>
      </dsp:nvSpPr>
      <dsp:spPr>
        <a:xfrm>
          <a:off x="0" y="1459667"/>
          <a:ext cx="6692748" cy="410669"/>
        </a:xfrm>
        <a:prstGeom prst="roundRect">
          <a:avLst/>
        </a:prstGeom>
        <a:gradFill rotWithShape="0">
          <a:gsLst>
            <a:gs pos="0">
              <a:schemeClr val="accent2">
                <a:hueOff val="-358264"/>
                <a:satOff val="-8150"/>
                <a:lumOff val="-2132"/>
                <a:alphaOff val="0"/>
                <a:tint val="94000"/>
                <a:satMod val="105000"/>
                <a:lumMod val="102000"/>
              </a:schemeClr>
            </a:gs>
            <a:gs pos="100000">
              <a:schemeClr val="accent2">
                <a:hueOff val="-358264"/>
                <a:satOff val="-8150"/>
                <a:lumOff val="-213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3 2 in eventuali gironi da 7-8 squadre</a:t>
          </a:r>
          <a:endParaRPr lang="en-US" sz="1800" kern="1200"/>
        </a:p>
      </dsp:txBody>
      <dsp:txXfrm>
        <a:off x="20047" y="1479714"/>
        <a:ext cx="6652654" cy="370575"/>
      </dsp:txXfrm>
    </dsp:sp>
    <dsp:sp modelId="{D589BBF1-12CE-454A-9117-E12DB38BB9EE}">
      <dsp:nvSpPr>
        <dsp:cNvPr id="0" name=""/>
        <dsp:cNvSpPr/>
      </dsp:nvSpPr>
      <dsp:spPr>
        <a:xfrm>
          <a:off x="0" y="1922177"/>
          <a:ext cx="6692748" cy="410669"/>
        </a:xfrm>
        <a:prstGeom prst="roundRect">
          <a:avLst/>
        </a:prstGeom>
        <a:gradFill rotWithShape="0">
          <a:gsLst>
            <a:gs pos="0">
              <a:schemeClr val="accent2">
                <a:hueOff val="-477685"/>
                <a:satOff val="-10867"/>
                <a:lumOff val="-2843"/>
                <a:alphaOff val="0"/>
                <a:tint val="94000"/>
                <a:satMod val="105000"/>
                <a:lumMod val="102000"/>
              </a:schemeClr>
            </a:gs>
            <a:gs pos="100000">
              <a:schemeClr val="accent2">
                <a:hueOff val="-477685"/>
                <a:satOff val="-10867"/>
                <a:lumOff val="-2843"/>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3 in eventuali gironi da 9-10 squadre</a:t>
          </a:r>
          <a:endParaRPr lang="en-US" sz="1800" kern="1200"/>
        </a:p>
      </dsp:txBody>
      <dsp:txXfrm>
        <a:off x="20047" y="1942224"/>
        <a:ext cx="6652654" cy="370575"/>
      </dsp:txXfrm>
    </dsp:sp>
    <dsp:sp modelId="{52A03644-AE59-44BC-A7AB-FC1BA777CC44}">
      <dsp:nvSpPr>
        <dsp:cNvPr id="0" name=""/>
        <dsp:cNvSpPr/>
      </dsp:nvSpPr>
      <dsp:spPr>
        <a:xfrm>
          <a:off x="0" y="2384687"/>
          <a:ext cx="6692748" cy="410669"/>
        </a:xfrm>
        <a:prstGeom prst="roundRect">
          <a:avLst/>
        </a:prstGeom>
        <a:gradFill rotWithShape="0">
          <a:gsLst>
            <a:gs pos="0">
              <a:schemeClr val="accent2">
                <a:hueOff val="-597107"/>
                <a:satOff val="-13584"/>
                <a:lumOff val="-3554"/>
                <a:alphaOff val="0"/>
                <a:tint val="94000"/>
                <a:satMod val="105000"/>
                <a:lumMod val="102000"/>
              </a:schemeClr>
            </a:gs>
            <a:gs pos="100000">
              <a:schemeClr val="accent2">
                <a:hueOff val="-597107"/>
                <a:satOff val="-13584"/>
                <a:lumOff val="-3554"/>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4 in eventuali gironi superiori a 10 squadre</a:t>
          </a:r>
          <a:endParaRPr lang="en-US" sz="1800" kern="1200"/>
        </a:p>
      </dsp:txBody>
      <dsp:txXfrm>
        <a:off x="20047" y="2404734"/>
        <a:ext cx="6652654" cy="370575"/>
      </dsp:txXfrm>
    </dsp:sp>
    <dsp:sp modelId="{9A3651DF-E0D1-4D39-8ED1-DB756DBB3ADF}">
      <dsp:nvSpPr>
        <dsp:cNvPr id="0" name=""/>
        <dsp:cNvSpPr/>
      </dsp:nvSpPr>
      <dsp:spPr>
        <a:xfrm>
          <a:off x="0" y="2847197"/>
          <a:ext cx="6692748" cy="410669"/>
        </a:xfrm>
        <a:prstGeom prst="roundRect">
          <a:avLst/>
        </a:prstGeom>
        <a:gradFill rotWithShape="0">
          <a:gsLst>
            <a:gs pos="0">
              <a:schemeClr val="accent2">
                <a:hueOff val="-716528"/>
                <a:satOff val="-16300"/>
                <a:lumOff val="-4265"/>
                <a:alphaOff val="0"/>
                <a:tint val="94000"/>
                <a:satMod val="105000"/>
                <a:lumMod val="102000"/>
              </a:schemeClr>
            </a:gs>
            <a:gs pos="100000">
              <a:schemeClr val="accent2">
                <a:hueOff val="-716528"/>
                <a:satOff val="-16300"/>
                <a:lumOff val="-426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1 in ogni sub-girone da 3</a:t>
          </a:r>
          <a:endParaRPr lang="en-US" sz="1800" kern="1200"/>
        </a:p>
      </dsp:txBody>
      <dsp:txXfrm>
        <a:off x="20047" y="2867244"/>
        <a:ext cx="6652654" cy="370575"/>
      </dsp:txXfrm>
    </dsp:sp>
    <dsp:sp modelId="{34B5E94C-7440-49D9-8A85-7D504EDEA175}">
      <dsp:nvSpPr>
        <dsp:cNvPr id="0" name=""/>
        <dsp:cNvSpPr/>
      </dsp:nvSpPr>
      <dsp:spPr>
        <a:xfrm>
          <a:off x="0" y="3309706"/>
          <a:ext cx="6692748" cy="410669"/>
        </a:xfrm>
        <a:prstGeom prst="roundRect">
          <a:avLst/>
        </a:prstGeom>
        <a:gradFill rotWithShape="0">
          <a:gsLst>
            <a:gs pos="0">
              <a:schemeClr val="accent2">
                <a:hueOff val="-835950"/>
                <a:satOff val="-19017"/>
                <a:lumOff val="-4975"/>
                <a:alphaOff val="0"/>
                <a:tint val="94000"/>
                <a:satMod val="105000"/>
                <a:lumMod val="102000"/>
              </a:schemeClr>
            </a:gs>
            <a:gs pos="100000">
              <a:schemeClr val="accent2">
                <a:hueOff val="-835950"/>
                <a:satOff val="-19017"/>
                <a:lumOff val="-497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1 in ogni sub-girone da 4</a:t>
          </a:r>
          <a:endParaRPr lang="en-US" sz="1800" kern="1200"/>
        </a:p>
      </dsp:txBody>
      <dsp:txXfrm>
        <a:off x="20047" y="3329753"/>
        <a:ext cx="6652654" cy="370575"/>
      </dsp:txXfrm>
    </dsp:sp>
    <dsp:sp modelId="{1B194274-05BF-47CD-A0A2-D53AD5E408EB}">
      <dsp:nvSpPr>
        <dsp:cNvPr id="0" name=""/>
        <dsp:cNvSpPr/>
      </dsp:nvSpPr>
      <dsp:spPr>
        <a:xfrm>
          <a:off x="0" y="3772217"/>
          <a:ext cx="6692748" cy="410669"/>
        </a:xfrm>
        <a:prstGeom prst="roundRect">
          <a:avLst/>
        </a:prstGeom>
        <a:gradFill rotWithShape="0">
          <a:gsLst>
            <a:gs pos="0">
              <a:schemeClr val="accent2">
                <a:hueOff val="-955371"/>
                <a:satOff val="-21734"/>
                <a:lumOff val="-5686"/>
                <a:alphaOff val="0"/>
                <a:tint val="94000"/>
                <a:satMod val="105000"/>
                <a:lumMod val="102000"/>
              </a:schemeClr>
            </a:gs>
            <a:gs pos="100000">
              <a:schemeClr val="accent2">
                <a:hueOff val="-955371"/>
                <a:satOff val="-21734"/>
                <a:lumOff val="-5686"/>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it-IT" sz="1800" kern="1200"/>
            <a:t>• 4 nella Master</a:t>
          </a:r>
          <a:endParaRPr lang="en-US" sz="1800" kern="1200"/>
        </a:p>
      </dsp:txBody>
      <dsp:txXfrm>
        <a:off x="20047" y="3792264"/>
        <a:ext cx="6652654" cy="370575"/>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2/22/2025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41410" y="3073397"/>
            <a:ext cx="4878391"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3073397"/>
            <a:ext cx="4875210" cy="271780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2/22/2025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image" Target="../media/image11.emf"/><Relationship Id="rId3" Type="http://schemas.openxmlformats.org/officeDocument/2006/relationships/diagramLayout" Target="../diagrams/layout1.xml"/><Relationship Id="rId7" Type="http://schemas.openxmlformats.org/officeDocument/2006/relationships/image" Target="../media/image5.emf"/><Relationship Id="rId12" Type="http://schemas.openxmlformats.org/officeDocument/2006/relationships/image" Target="../media/image10.emf"/><Relationship Id="rId17" Type="http://schemas.microsoft.com/office/2007/relationships/diagramDrawing" Target="../diagrams/drawing1.xml"/><Relationship Id="rId2" Type="http://schemas.openxmlformats.org/officeDocument/2006/relationships/diagramData" Target="../diagrams/data1.xml"/><Relationship Id="rId16"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4.emf"/><Relationship Id="rId11" Type="http://schemas.openxmlformats.org/officeDocument/2006/relationships/image" Target="../media/image9.emf"/><Relationship Id="rId5" Type="http://schemas.openxmlformats.org/officeDocument/2006/relationships/diagramColors" Target="../diagrams/colors1.xml"/><Relationship Id="rId15" Type="http://schemas.openxmlformats.org/officeDocument/2006/relationships/image" Target="../media/image13.emf"/><Relationship Id="rId10" Type="http://schemas.openxmlformats.org/officeDocument/2006/relationships/image" Target="../media/image8.emf"/><Relationship Id="rId4" Type="http://schemas.openxmlformats.org/officeDocument/2006/relationships/diagramQuickStyle" Target="../diagrams/quickStyle1.xml"/><Relationship Id="rId9" Type="http://schemas.openxmlformats.org/officeDocument/2006/relationships/image" Target="../media/image7.emf"/><Relationship Id="rId14" Type="http://schemas.openxmlformats.org/officeDocument/2006/relationships/image" Target="../media/image1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15.emf"/></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050F8C3-A5D1-3180-3A78-34A1B8990406}"/>
              </a:ext>
            </a:extLst>
          </p:cNvPr>
          <p:cNvSpPr>
            <a:spLocks noGrp="1"/>
          </p:cNvSpPr>
          <p:nvPr>
            <p:ph type="ctrTitle"/>
          </p:nvPr>
        </p:nvSpPr>
        <p:spPr/>
        <p:txBody>
          <a:bodyPr/>
          <a:lstStyle/>
          <a:p>
            <a:r>
              <a:rPr lang="it-IT" dirty="0"/>
              <a:t>Preparazione e gestione master e finale </a:t>
            </a:r>
            <a:r>
              <a:rPr lang="it-IT" dirty="0" err="1"/>
              <a:t>cisf</a:t>
            </a:r>
            <a:r>
              <a:rPr lang="it-IT" dirty="0"/>
              <a:t> -</a:t>
            </a:r>
            <a:br>
              <a:rPr lang="it-IT" dirty="0"/>
            </a:br>
            <a:r>
              <a:rPr lang="it-IT" dirty="0"/>
              <a:t>uno sguardo al futuro</a:t>
            </a:r>
          </a:p>
        </p:txBody>
      </p:sp>
      <p:sp>
        <p:nvSpPr>
          <p:cNvPr id="3" name="Sottotitolo 2">
            <a:extLst>
              <a:ext uri="{FF2B5EF4-FFF2-40B4-BE49-F238E27FC236}">
                <a16:creationId xmlns:a16="http://schemas.microsoft.com/office/drawing/2014/main" xmlns="" id="{62945A12-B80A-20B6-CBA6-C8FC00241604}"/>
              </a:ext>
            </a:extLst>
          </p:cNvPr>
          <p:cNvSpPr>
            <a:spLocks noGrp="1"/>
          </p:cNvSpPr>
          <p:nvPr>
            <p:ph type="subTitle" idx="1"/>
          </p:nvPr>
        </p:nvSpPr>
        <p:spPr/>
        <p:txBody>
          <a:bodyPr/>
          <a:lstStyle/>
          <a:p>
            <a:r>
              <a:rPr lang="it-IT" dirty="0"/>
              <a:t>Imola. 22 febbraio 2025</a:t>
            </a:r>
          </a:p>
          <a:p>
            <a:r>
              <a:rPr lang="it-IT" dirty="0"/>
              <a:t>Ai </a:t>
            </a:r>
            <a:r>
              <a:rPr lang="it-IT" dirty="0" err="1"/>
              <a:t>alessandro</a:t>
            </a:r>
            <a:r>
              <a:rPr lang="it-IT" dirty="0"/>
              <a:t> </a:t>
            </a:r>
            <a:r>
              <a:rPr lang="it-IT" dirty="0" err="1"/>
              <a:t>biancotti</a:t>
            </a:r>
            <a:endParaRPr lang="it-IT" dirty="0"/>
          </a:p>
        </p:txBody>
      </p:sp>
    </p:spTree>
    <p:extLst>
      <p:ext uri="{BB962C8B-B14F-4D97-AF65-F5344CB8AC3E}">
        <p14:creationId xmlns:p14="http://schemas.microsoft.com/office/powerpoint/2010/main" xmlns="" val="580225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E312B0B-9B47-A730-D245-B877316C173D}"/>
              </a:ext>
            </a:extLst>
          </p:cNvPr>
          <p:cNvSpPr>
            <a:spLocks noGrp="1"/>
          </p:cNvSpPr>
          <p:nvPr>
            <p:ph type="title"/>
          </p:nvPr>
        </p:nvSpPr>
        <p:spPr/>
        <p:txBody>
          <a:bodyPr/>
          <a:lstStyle/>
          <a:p>
            <a:r>
              <a:rPr lang="it-IT" dirty="0"/>
              <a:t>Definizione area di gioco e del torneo</a:t>
            </a:r>
          </a:p>
        </p:txBody>
      </p:sp>
      <p:sp>
        <p:nvSpPr>
          <p:cNvPr id="3" name="Segnaposto contenuto 2">
            <a:extLst>
              <a:ext uri="{FF2B5EF4-FFF2-40B4-BE49-F238E27FC236}">
                <a16:creationId xmlns:a16="http://schemas.microsoft.com/office/drawing/2014/main" xmlns="" id="{9125B8B1-2678-9E07-42C9-0782C6EF2563}"/>
              </a:ext>
            </a:extLst>
          </p:cNvPr>
          <p:cNvSpPr>
            <a:spLocks noGrp="1"/>
          </p:cNvSpPr>
          <p:nvPr>
            <p:ph idx="1"/>
          </p:nvPr>
        </p:nvSpPr>
        <p:spPr/>
        <p:txBody>
          <a:bodyPr/>
          <a:lstStyle/>
          <a:p>
            <a:pPr algn="just"/>
            <a:r>
              <a:rPr lang="it-IT" dirty="0"/>
              <a:t>Nel 2024, si giocava presso un Palazzo d’epoca, il palazzo D’Avalos di Vasto, che aveva le toilette al piano inferiore. Per ovviare a questa soluzione, un arbitro accompagnava i giocatori in caso di necessità, e si prendeva cura anche dell’area fumatori, anch’essa al piano inferiore, nel cortile del palazzo. Per quanto riguarda le sale di gioco, erano tutte attigue e prive di porte, tanto da poter permettere un agevole movimento di tutti da una sala all’altra.</a:t>
            </a:r>
          </a:p>
        </p:txBody>
      </p:sp>
    </p:spTree>
    <p:extLst>
      <p:ext uri="{BB962C8B-B14F-4D97-AF65-F5344CB8AC3E}">
        <p14:creationId xmlns:p14="http://schemas.microsoft.com/office/powerpoint/2010/main" xmlns="" val="1629370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0F361D0-6CF5-CD7D-71F4-25DC07B5B4C2}"/>
              </a:ext>
            </a:extLst>
          </p:cNvPr>
          <p:cNvSpPr>
            <a:spLocks noGrp="1"/>
          </p:cNvSpPr>
          <p:nvPr>
            <p:ph type="title"/>
          </p:nvPr>
        </p:nvSpPr>
        <p:spPr/>
        <p:txBody>
          <a:bodyPr/>
          <a:lstStyle/>
          <a:p>
            <a:r>
              <a:rPr lang="it-IT" dirty="0"/>
              <a:t>Siti internet di riferimento per il torneo</a:t>
            </a:r>
          </a:p>
        </p:txBody>
      </p:sp>
      <p:sp>
        <p:nvSpPr>
          <p:cNvPr id="3" name="Segnaposto contenuto 2">
            <a:extLst>
              <a:ext uri="{FF2B5EF4-FFF2-40B4-BE49-F238E27FC236}">
                <a16:creationId xmlns:a16="http://schemas.microsoft.com/office/drawing/2014/main" xmlns="" id="{BD1F894E-2FD1-F072-3DEE-DDB810E91030}"/>
              </a:ext>
            </a:extLst>
          </p:cNvPr>
          <p:cNvSpPr>
            <a:spLocks noGrp="1"/>
          </p:cNvSpPr>
          <p:nvPr>
            <p:ph idx="1"/>
          </p:nvPr>
        </p:nvSpPr>
        <p:spPr/>
        <p:txBody>
          <a:bodyPr/>
          <a:lstStyle/>
          <a:p>
            <a:pPr algn="just"/>
            <a:r>
              <a:rPr lang="it-IT" dirty="0"/>
              <a:t>Il sito dell’organizzatore </a:t>
            </a:r>
            <a:r>
              <a:rPr lang="it-IT" dirty="0" err="1"/>
              <a:t>Chess</a:t>
            </a:r>
            <a:r>
              <a:rPr lang="it-IT" dirty="0"/>
              <a:t> Projects per informazioni, bando e dettagli logistici e per la trasmissione delle partite, con un ritardo di 15 minuti sulle fasi normali di gioco</a:t>
            </a:r>
          </a:p>
          <a:p>
            <a:pPr algn="just"/>
            <a:r>
              <a:rPr lang="it-IT" dirty="0"/>
              <a:t>Il sito di risultati e abbinamenti, stabilito in </a:t>
            </a:r>
            <a:r>
              <a:rPr lang="it-IT" dirty="0" err="1"/>
              <a:t>Chess</a:t>
            </a:r>
            <a:r>
              <a:rPr lang="it-IT" dirty="0"/>
              <a:t> Results, perché a giudizio dello staff arbitrale maggiormente idoneo per rappresentare, anche visivamente, tutte le fasi successive del torneo in una sola schermata</a:t>
            </a:r>
          </a:p>
        </p:txBody>
      </p:sp>
    </p:spTree>
    <p:extLst>
      <p:ext uri="{BB962C8B-B14F-4D97-AF65-F5344CB8AC3E}">
        <p14:creationId xmlns:p14="http://schemas.microsoft.com/office/powerpoint/2010/main" xmlns="" val="4010009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5C9E607-7DFD-1121-811D-969273FDFB54}"/>
              </a:ext>
            </a:extLst>
          </p:cNvPr>
          <p:cNvSpPr>
            <a:spLocks noGrp="1"/>
          </p:cNvSpPr>
          <p:nvPr>
            <p:ph type="title"/>
          </p:nvPr>
        </p:nvSpPr>
        <p:spPr/>
        <p:txBody>
          <a:bodyPr/>
          <a:lstStyle/>
          <a:p>
            <a:r>
              <a:rPr lang="it-IT" dirty="0"/>
              <a:t>Misure </a:t>
            </a:r>
            <a:r>
              <a:rPr lang="it-IT" dirty="0" err="1"/>
              <a:t>anticheating</a:t>
            </a:r>
            <a:endParaRPr lang="it-IT" dirty="0"/>
          </a:p>
        </p:txBody>
      </p:sp>
      <p:sp>
        <p:nvSpPr>
          <p:cNvPr id="3" name="Segnaposto contenuto 2">
            <a:extLst>
              <a:ext uri="{FF2B5EF4-FFF2-40B4-BE49-F238E27FC236}">
                <a16:creationId xmlns:a16="http://schemas.microsoft.com/office/drawing/2014/main" xmlns="" id="{30E4FB6D-C4DE-3E8A-09AD-8E8440A03506}"/>
              </a:ext>
            </a:extLst>
          </p:cNvPr>
          <p:cNvSpPr>
            <a:spLocks noGrp="1"/>
          </p:cNvSpPr>
          <p:nvPr>
            <p:ph idx="1"/>
          </p:nvPr>
        </p:nvSpPr>
        <p:spPr/>
        <p:txBody>
          <a:bodyPr/>
          <a:lstStyle/>
          <a:p>
            <a:pPr algn="just"/>
            <a:r>
              <a:rPr lang="it-IT" dirty="0"/>
              <a:t>Ad ogni turno di gioco e per tutta la sua durata, all’entrata dell’area torneo sono stati effettuati controlli con metal detector su giocatori, capitani e pubblico, separato dalle scacchiere con appositi cordoni delimitatori.</a:t>
            </a:r>
            <a:br>
              <a:rPr lang="it-IT" dirty="0"/>
            </a:br>
            <a:r>
              <a:rPr lang="it-IT" dirty="0"/>
              <a:t>I giocatori hanno collaborato alla realizzazione di questo, sentendosi maggiormente tutelati e sereni per poter disputare la manifestazione con garanzie di regolarità.</a:t>
            </a:r>
          </a:p>
        </p:txBody>
      </p:sp>
    </p:spTree>
    <p:extLst>
      <p:ext uri="{BB962C8B-B14F-4D97-AF65-F5344CB8AC3E}">
        <p14:creationId xmlns:p14="http://schemas.microsoft.com/office/powerpoint/2010/main" xmlns="" val="12996728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C6D2FB5-53CD-7CB7-446C-9D0A36969466}"/>
              </a:ext>
            </a:extLst>
          </p:cNvPr>
          <p:cNvSpPr>
            <a:spLocks noGrp="1"/>
          </p:cNvSpPr>
          <p:nvPr>
            <p:ph type="title"/>
          </p:nvPr>
        </p:nvSpPr>
        <p:spPr/>
        <p:txBody>
          <a:bodyPr/>
          <a:lstStyle/>
          <a:p>
            <a:r>
              <a:rPr lang="it-IT" dirty="0" err="1"/>
              <a:t>Possibilita’</a:t>
            </a:r>
            <a:r>
              <a:rPr lang="it-IT" dirty="0"/>
              <a:t> di norme internazionali</a:t>
            </a:r>
          </a:p>
        </p:txBody>
      </p:sp>
      <p:sp>
        <p:nvSpPr>
          <p:cNvPr id="3" name="Segnaposto contenuto 2">
            <a:extLst>
              <a:ext uri="{FF2B5EF4-FFF2-40B4-BE49-F238E27FC236}">
                <a16:creationId xmlns:a16="http://schemas.microsoft.com/office/drawing/2014/main" xmlns="" id="{9AE15ED9-4683-056E-A996-F80406602C6A}"/>
              </a:ext>
            </a:extLst>
          </p:cNvPr>
          <p:cNvSpPr>
            <a:spLocks noGrp="1"/>
          </p:cNvSpPr>
          <p:nvPr>
            <p:ph idx="1"/>
          </p:nvPr>
        </p:nvSpPr>
        <p:spPr/>
        <p:txBody>
          <a:bodyPr/>
          <a:lstStyle/>
          <a:p>
            <a:r>
              <a:rPr lang="it-IT" dirty="0"/>
              <a:t>Questo torneo è valido per le norme internazionali dei giocatori (e anche degli arbitri!) a condizione che il giocatore interessato abbia giocato tutti i 9 turni previsti ed incontrato avversari diversi, come specificato dalla Commissione di Qualificazione della FIDE (all’ultimo turno si potrebbe incontrare qualcuno contro cui si è già giocato nel girone)</a:t>
            </a:r>
          </a:p>
          <a:p>
            <a:endParaRPr lang="it-IT" dirty="0"/>
          </a:p>
        </p:txBody>
      </p:sp>
    </p:spTree>
    <p:extLst>
      <p:ext uri="{BB962C8B-B14F-4D97-AF65-F5344CB8AC3E}">
        <p14:creationId xmlns:p14="http://schemas.microsoft.com/office/powerpoint/2010/main" xmlns="" val="2457084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EC78231-8C43-6765-6DDF-610C36FE186C}"/>
              </a:ext>
            </a:extLst>
          </p:cNvPr>
          <p:cNvSpPr>
            <a:spLocks noGrp="1"/>
          </p:cNvSpPr>
          <p:nvPr>
            <p:ph type="title"/>
          </p:nvPr>
        </p:nvSpPr>
        <p:spPr/>
        <p:txBody>
          <a:bodyPr/>
          <a:lstStyle/>
          <a:p>
            <a:r>
              <a:rPr lang="it-IT" dirty="0"/>
              <a:t>Ruolo del capitano</a:t>
            </a:r>
            <a:br>
              <a:rPr lang="it-IT" dirty="0"/>
            </a:br>
            <a:endParaRPr lang="it-IT" dirty="0"/>
          </a:p>
        </p:txBody>
      </p:sp>
      <p:sp>
        <p:nvSpPr>
          <p:cNvPr id="3" name="Segnaposto contenuto 2">
            <a:extLst>
              <a:ext uri="{FF2B5EF4-FFF2-40B4-BE49-F238E27FC236}">
                <a16:creationId xmlns:a16="http://schemas.microsoft.com/office/drawing/2014/main" xmlns="" id="{36F8CA35-352D-73A9-131A-5B3B8911EA3E}"/>
              </a:ext>
            </a:extLst>
          </p:cNvPr>
          <p:cNvSpPr>
            <a:spLocks noGrp="1"/>
          </p:cNvSpPr>
          <p:nvPr>
            <p:ph idx="1"/>
          </p:nvPr>
        </p:nvSpPr>
        <p:spPr/>
        <p:txBody>
          <a:bodyPr>
            <a:normAutofit fontScale="92500" lnSpcReduction="10000"/>
          </a:bodyPr>
          <a:lstStyle/>
          <a:p>
            <a:r>
              <a:rPr lang="it-IT" dirty="0"/>
              <a:t>Deve comunicare la formazione entro il termine stabilito di ogni turno</a:t>
            </a:r>
          </a:p>
          <a:p>
            <a:r>
              <a:rPr lang="it-IT" dirty="0"/>
              <a:t>Compila e firma il modulo di fine incontro e lo consegna agli arbitri</a:t>
            </a:r>
          </a:p>
          <a:p>
            <a:r>
              <a:rPr lang="it-IT" dirty="0"/>
              <a:t>E’ consigliabile che il Capitano rimanga lo stesso per tutta la manifestazione; comunque si può delegare in forma scritta un membro della squadra a svolgere questo ruolo</a:t>
            </a:r>
          </a:p>
          <a:p>
            <a:r>
              <a:rPr lang="it-IT" dirty="0"/>
              <a:t>La comunicazione tra giocatori e Capitani deve limitarsi a frasi del tipo «Chiedi la patta», «accetta la patta», «abbandona». Per qualsiasi altra comunicazione, il colloquio deve avvenire alla presenza di un arbitro</a:t>
            </a:r>
          </a:p>
        </p:txBody>
      </p:sp>
    </p:spTree>
    <p:extLst>
      <p:ext uri="{BB962C8B-B14F-4D97-AF65-F5344CB8AC3E}">
        <p14:creationId xmlns:p14="http://schemas.microsoft.com/office/powerpoint/2010/main" xmlns="" val="442164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7D60176-7FF3-61A3-7ABD-D76E2BF3BFBA}"/>
              </a:ext>
            </a:extLst>
          </p:cNvPr>
          <p:cNvSpPr>
            <a:spLocks noGrp="1"/>
          </p:cNvSpPr>
          <p:nvPr>
            <p:ph type="title"/>
          </p:nvPr>
        </p:nvSpPr>
        <p:spPr/>
        <p:txBody>
          <a:bodyPr/>
          <a:lstStyle/>
          <a:p>
            <a:r>
              <a:rPr lang="it-IT" dirty="0"/>
              <a:t>Ruolo del capitano</a:t>
            </a:r>
          </a:p>
        </p:txBody>
      </p:sp>
      <p:sp>
        <p:nvSpPr>
          <p:cNvPr id="3" name="Segnaposto contenuto 2">
            <a:extLst>
              <a:ext uri="{FF2B5EF4-FFF2-40B4-BE49-F238E27FC236}">
                <a16:creationId xmlns:a16="http://schemas.microsoft.com/office/drawing/2014/main" xmlns="" id="{85B1B5B8-C906-B392-3E69-3480F4AF9DBA}"/>
              </a:ext>
            </a:extLst>
          </p:cNvPr>
          <p:cNvSpPr>
            <a:spLocks noGrp="1"/>
          </p:cNvSpPr>
          <p:nvPr>
            <p:ph idx="1"/>
          </p:nvPr>
        </p:nvSpPr>
        <p:spPr/>
        <p:txBody>
          <a:bodyPr/>
          <a:lstStyle/>
          <a:p>
            <a:pPr algn="just"/>
            <a:r>
              <a:rPr lang="it-IT" dirty="0"/>
              <a:t>Ai giocatori è vietato parlare tra loro. I capitani sono garanti dell’osservanza </a:t>
            </a:r>
            <a:r>
              <a:rPr lang="it-IT" dirty="0" err="1"/>
              <a:t>dellla</a:t>
            </a:r>
            <a:r>
              <a:rPr lang="it-IT" dirty="0"/>
              <a:t> norma presso la direzione di gara.</a:t>
            </a:r>
          </a:p>
          <a:p>
            <a:pPr algn="just"/>
            <a:r>
              <a:rPr lang="it-IT" dirty="0"/>
              <a:t>Nelle prime due ore di gioco i capitani possono entrare e uscire liberamente, anche per portare generi di conforto ai giocatori. In seguito, solo con permesso di uno degli arbitri</a:t>
            </a:r>
          </a:p>
          <a:p>
            <a:pPr algn="just"/>
            <a:r>
              <a:rPr lang="it-IT" dirty="0"/>
              <a:t>I capitani devono vigilare sull’osservanza del codice di abbigliamento FIDE</a:t>
            </a:r>
          </a:p>
        </p:txBody>
      </p:sp>
    </p:spTree>
    <p:extLst>
      <p:ext uri="{BB962C8B-B14F-4D97-AF65-F5344CB8AC3E}">
        <p14:creationId xmlns:p14="http://schemas.microsoft.com/office/powerpoint/2010/main" xmlns="" val="2478442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B21C0CD-C4BE-F4E0-BC28-84E449C42B36}"/>
              </a:ext>
            </a:extLst>
          </p:cNvPr>
          <p:cNvSpPr>
            <a:spLocks noGrp="1"/>
          </p:cNvSpPr>
          <p:nvPr>
            <p:ph type="title"/>
          </p:nvPr>
        </p:nvSpPr>
        <p:spPr/>
        <p:txBody>
          <a:bodyPr/>
          <a:lstStyle/>
          <a:p>
            <a:r>
              <a:rPr lang="it-IT" dirty="0"/>
              <a:t>Cellulari e mezzi di comunicazione</a:t>
            </a:r>
          </a:p>
        </p:txBody>
      </p:sp>
      <p:sp>
        <p:nvSpPr>
          <p:cNvPr id="3" name="Segnaposto contenuto 2">
            <a:extLst>
              <a:ext uri="{FF2B5EF4-FFF2-40B4-BE49-F238E27FC236}">
                <a16:creationId xmlns:a16="http://schemas.microsoft.com/office/drawing/2014/main" xmlns="" id="{E5B57452-7938-360C-645B-F86DB90CC4DB}"/>
              </a:ext>
            </a:extLst>
          </p:cNvPr>
          <p:cNvSpPr>
            <a:spLocks noGrp="1"/>
          </p:cNvSpPr>
          <p:nvPr>
            <p:ph idx="1"/>
          </p:nvPr>
        </p:nvSpPr>
        <p:spPr/>
        <p:txBody>
          <a:bodyPr/>
          <a:lstStyle/>
          <a:p>
            <a:r>
              <a:rPr lang="it-IT" dirty="0"/>
              <a:t>Ai giocatori non è consentito introdurre mezzi elettronici di comunicazione in area torneo. Un giocatore in possesso di strumenti elettronici, anche se spenti, perderà la partita. Solo nei primi dieci minuti di gioco il capitano, se non giocatore, potrà scattare le foto con lo smartphone in modalità aereo . Le foto con macchina fotografica sono consentite nelle prime due ore.</a:t>
            </a:r>
          </a:p>
          <a:p>
            <a:r>
              <a:rPr lang="it-IT" dirty="0"/>
              <a:t>Dopo i primi dieci minuti i cellulari devono essere portati fuori dalla sala torneo. In caso di inosservanza, i capitani inadempienti saranno sanzionati.</a:t>
            </a:r>
          </a:p>
        </p:txBody>
      </p:sp>
    </p:spTree>
    <p:extLst>
      <p:ext uri="{BB962C8B-B14F-4D97-AF65-F5344CB8AC3E}">
        <p14:creationId xmlns:p14="http://schemas.microsoft.com/office/powerpoint/2010/main" xmlns="" val="98631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0E5CDC-5E9F-4019-8F3E-4B39C3CC7F8F}"/>
              </a:ext>
            </a:extLst>
          </p:cNvPr>
          <p:cNvSpPr>
            <a:spLocks noGrp="1"/>
          </p:cNvSpPr>
          <p:nvPr>
            <p:ph type="title"/>
          </p:nvPr>
        </p:nvSpPr>
        <p:spPr/>
        <p:txBody>
          <a:bodyPr/>
          <a:lstStyle/>
          <a:p>
            <a:r>
              <a:rPr lang="it-IT" dirty="0"/>
              <a:t>La finale </a:t>
            </a:r>
            <a:r>
              <a:rPr lang="it-IT" dirty="0" err="1"/>
              <a:t>cisf</a:t>
            </a:r>
            <a:r>
              <a:rPr lang="it-IT" dirty="0"/>
              <a:t> (fino al 2024)</a:t>
            </a:r>
          </a:p>
        </p:txBody>
      </p:sp>
      <p:sp>
        <p:nvSpPr>
          <p:cNvPr id="3" name="Segnaposto contenuto 2">
            <a:extLst>
              <a:ext uri="{FF2B5EF4-FFF2-40B4-BE49-F238E27FC236}">
                <a16:creationId xmlns:a16="http://schemas.microsoft.com/office/drawing/2014/main" xmlns="" id="{E595F3D6-1EEC-5E67-27E9-A74683882D61}"/>
              </a:ext>
            </a:extLst>
          </p:cNvPr>
          <p:cNvSpPr>
            <a:spLocks noGrp="1"/>
          </p:cNvSpPr>
          <p:nvPr>
            <p:ph idx="1"/>
          </p:nvPr>
        </p:nvSpPr>
        <p:spPr/>
        <p:txBody>
          <a:bodyPr/>
          <a:lstStyle/>
          <a:p>
            <a:r>
              <a:rPr lang="it-IT" dirty="0"/>
              <a:t>Torneo a formula svizzera in 5 o 6 turni di gioco</a:t>
            </a:r>
          </a:p>
          <a:p>
            <a:r>
              <a:rPr lang="it-IT" dirty="0"/>
              <a:t>Inizio durante la settimana</a:t>
            </a:r>
          </a:p>
          <a:p>
            <a:r>
              <a:rPr lang="it-IT" dirty="0"/>
              <a:t>Assegna il titolo di Campione Femminile a Squadre Assoluto e Under 18</a:t>
            </a:r>
          </a:p>
          <a:p>
            <a:r>
              <a:rPr lang="it-IT" dirty="0"/>
              <a:t>Presentazione effettuata alla riunione dei capitani in analogia alla finale Master</a:t>
            </a:r>
          </a:p>
          <a:p>
            <a:endParaRPr lang="it-IT" dirty="0"/>
          </a:p>
        </p:txBody>
      </p:sp>
    </p:spTree>
    <p:extLst>
      <p:ext uri="{BB962C8B-B14F-4D97-AF65-F5344CB8AC3E}">
        <p14:creationId xmlns:p14="http://schemas.microsoft.com/office/powerpoint/2010/main" xmlns="" val="36618546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Titolo 7"/>
          <p:cNvSpPr>
            <a:spLocks noGrp="1"/>
          </p:cNvSpPr>
          <p:nvPr>
            <p:ph type="title"/>
          </p:nvPr>
        </p:nvSpPr>
        <p:spPr>
          <a:xfrm>
            <a:off x="979202" y="150723"/>
            <a:ext cx="8313273" cy="660862"/>
          </a:xfrm>
        </p:spPr>
        <p:txBody>
          <a:bodyPr>
            <a:normAutofit/>
          </a:bodyPr>
          <a:lstStyle/>
          <a:p>
            <a:r>
              <a:rPr lang="it-IT" dirty="0"/>
              <a:t>Adeguamento CIS ai nuovi tesserati</a:t>
            </a:r>
          </a:p>
        </p:txBody>
      </p:sp>
      <p:grpSp>
        <p:nvGrpSpPr>
          <p:cNvPr id="10" name="Gruppo 9"/>
          <p:cNvGrpSpPr/>
          <p:nvPr/>
        </p:nvGrpSpPr>
        <p:grpSpPr>
          <a:xfrm>
            <a:off x="4125061" y="5124306"/>
            <a:ext cx="7616275" cy="1203088"/>
            <a:chOff x="4125061" y="5124306"/>
            <a:chExt cx="7616275" cy="1203088"/>
          </a:xfrm>
        </p:grpSpPr>
        <p:grpSp>
          <p:nvGrpSpPr>
            <p:cNvPr id="6" name="Gruppo 5"/>
            <p:cNvGrpSpPr/>
            <p:nvPr/>
          </p:nvGrpSpPr>
          <p:grpSpPr>
            <a:xfrm>
              <a:off x="10499252" y="5124306"/>
              <a:ext cx="1242084" cy="1203088"/>
              <a:chOff x="10499252" y="5124306"/>
              <a:chExt cx="1242084" cy="1203088"/>
            </a:xfrm>
          </p:grpSpPr>
          <p:pic>
            <p:nvPicPr>
              <p:cNvPr id="16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49925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6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67457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6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84990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6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02522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6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21536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6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39068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49925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67457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84990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02522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20055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7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37587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8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49925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8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67457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84990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02522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21536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39068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49925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67457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084990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02522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20055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9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1137587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grpSp>
        <p:grpSp>
          <p:nvGrpSpPr>
            <p:cNvPr id="5" name="Gruppo 4"/>
            <p:cNvGrpSpPr/>
            <p:nvPr/>
          </p:nvGrpSpPr>
          <p:grpSpPr>
            <a:xfrm>
              <a:off x="4125061" y="5124306"/>
              <a:ext cx="1242084" cy="1203088"/>
              <a:chOff x="4125061" y="5124306"/>
              <a:chExt cx="1242084" cy="1203088"/>
            </a:xfrm>
          </p:grpSpPr>
          <p:pic>
            <p:nvPicPr>
              <p:cNvPr id="20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12506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30038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47571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5103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841170"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016495"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12506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0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30038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47571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5103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82636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00168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12506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30038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47571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5103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841170"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1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016495"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12506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30038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47571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65103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482636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22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duotone>
                  <a:schemeClr val="accent6">
                    <a:shade val="45000"/>
                    <a:satMod val="135000"/>
                  </a:schemeClr>
                  <a:prstClr val="white"/>
                </a:duotone>
                <a:extLst>
                  <a:ext uri="{28A0092B-C50C-407E-A947-70E740481C1C}">
                    <a14:useLocalDpi xmlns:a14="http://schemas.microsoft.com/office/drawing/2010/main" xmlns="" val="0"/>
                  </a:ext>
                </a:extLst>
              </a:blip>
              <a:srcRect/>
              <a:stretch>
                <a:fillRect/>
              </a:stretch>
            </p:blipFill>
            <p:spPr bwMode="auto">
              <a:xfrm>
                <a:off x="500168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grpSp>
      </p:grpSp>
      <p:sp>
        <p:nvSpPr>
          <p:cNvPr id="3" name="Triangolo isoscele 2"/>
          <p:cNvSpPr/>
          <p:nvPr/>
        </p:nvSpPr>
        <p:spPr>
          <a:xfrm>
            <a:off x="5738085" y="1412090"/>
            <a:ext cx="4548965" cy="3644960"/>
          </a:xfrm>
          <a:prstGeom prst="triangl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rgbClr val="002060"/>
                </a:solidFill>
                <a:latin typeface="Verdana" panose="020B0604030504040204" pitchFamily="34" charset="0"/>
                <a:ea typeface="Verdana" panose="020B0604030504040204" pitchFamily="34" charset="0"/>
              </a:rPr>
              <a:t>376 SQUADRE </a:t>
            </a:r>
            <a:r>
              <a:rPr lang="it-IT" dirty="0">
                <a:solidFill>
                  <a:srgbClr val="002060"/>
                </a:solidFill>
                <a:latin typeface="Verdana" panose="020B0604030504040204" pitchFamily="34" charset="0"/>
                <a:ea typeface="Verdana" panose="020B0604030504040204" pitchFamily="34" charset="0"/>
              </a:rPr>
              <a:t>TOTALI DALLA C ALLA MASTER</a:t>
            </a:r>
            <a:br>
              <a:rPr lang="it-IT" dirty="0">
                <a:solidFill>
                  <a:srgbClr val="002060"/>
                </a:solidFill>
                <a:latin typeface="Verdana" panose="020B0604030504040204" pitchFamily="34" charset="0"/>
                <a:ea typeface="Verdana" panose="020B0604030504040204" pitchFamily="34" charset="0"/>
              </a:rPr>
            </a:br>
            <a:r>
              <a:rPr lang="it-IT" sz="1100" dirty="0">
                <a:solidFill>
                  <a:srgbClr val="002060"/>
                </a:solidFill>
                <a:latin typeface="Verdana" panose="020B0604030504040204" pitchFamily="34" charset="0"/>
                <a:ea typeface="Verdana" panose="020B0604030504040204" pitchFamily="34" charset="0"/>
              </a:rPr>
              <a:t>16 </a:t>
            </a:r>
            <a: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t> serie Master</a:t>
            </a:r>
            <a:r>
              <a:rPr lang="it-IT" sz="1100" dirty="0">
                <a:solidFill>
                  <a:srgbClr val="002060"/>
                </a:solidFill>
                <a:latin typeface="Verdana" panose="020B0604030504040204" pitchFamily="34" charset="0"/>
                <a:ea typeface="Verdana" panose="020B0604030504040204" pitchFamily="34" charset="0"/>
              </a:rPr>
              <a:t/>
            </a:r>
            <a:br>
              <a:rPr lang="it-IT" sz="1100" dirty="0">
                <a:solidFill>
                  <a:srgbClr val="002060"/>
                </a:solidFill>
                <a:latin typeface="Verdana" panose="020B0604030504040204" pitchFamily="34" charset="0"/>
                <a:ea typeface="Verdana" panose="020B0604030504040204" pitchFamily="34" charset="0"/>
              </a:rPr>
            </a:br>
            <a: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t>24  serie A1</a:t>
            </a:r>
            <a:b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br>
            <a: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t>48  serie A2</a:t>
            </a:r>
            <a:b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br>
            <a: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t>96  serie B</a:t>
            </a:r>
            <a:b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br>
            <a:r>
              <a:rPr lang="it-IT" sz="1100" dirty="0">
                <a:solidFill>
                  <a:srgbClr val="002060"/>
                </a:solidFill>
                <a:latin typeface="Verdana" panose="020B0604030504040204" pitchFamily="34" charset="0"/>
                <a:ea typeface="Verdana" panose="020B0604030504040204" pitchFamily="34" charset="0"/>
                <a:sym typeface="Wingdings" panose="05000000000000000000" pitchFamily="2" charset="2"/>
              </a:rPr>
              <a:t>192  serie C</a:t>
            </a:r>
            <a:endParaRPr lang="it-IT" sz="1100" dirty="0">
              <a:solidFill>
                <a:srgbClr val="002060"/>
              </a:solidFill>
              <a:latin typeface="Verdana" panose="020B0604030504040204" pitchFamily="34" charset="0"/>
              <a:ea typeface="Verdana" panose="020B0604030504040204" pitchFamily="34" charset="0"/>
            </a:endParaRPr>
          </a:p>
        </p:txBody>
      </p:sp>
      <p:sp>
        <p:nvSpPr>
          <p:cNvPr id="152" name="CasellaDiTesto 151"/>
          <p:cNvSpPr txBox="1"/>
          <p:nvPr/>
        </p:nvSpPr>
        <p:spPr>
          <a:xfrm>
            <a:off x="938304" y="955008"/>
            <a:ext cx="3362082" cy="338554"/>
          </a:xfrm>
          <a:prstGeom prst="rect">
            <a:avLst/>
          </a:prstGeom>
          <a:noFill/>
        </p:spPr>
        <p:txBody>
          <a:bodyPr wrap="square" rtlCol="0">
            <a:spAutoFit/>
          </a:bodyPr>
          <a:lstStyle/>
          <a:p>
            <a:r>
              <a:rPr lang="it-IT" sz="1600" b="1" dirty="0">
                <a:solidFill>
                  <a:schemeClr val="accent5">
                    <a:lumMod val="50000"/>
                  </a:schemeClr>
                </a:solidFill>
                <a:latin typeface="Verdana" panose="020B0604030504040204" pitchFamily="34" charset="0"/>
                <a:ea typeface="Verdana" panose="020B0604030504040204" pitchFamily="34" charset="0"/>
              </a:rPr>
              <a:t>Tesserati storici pre Covid</a:t>
            </a:r>
          </a:p>
        </p:txBody>
      </p:sp>
      <p:grpSp>
        <p:nvGrpSpPr>
          <p:cNvPr id="7" name="Gruppo 6"/>
          <p:cNvGrpSpPr/>
          <p:nvPr/>
        </p:nvGrpSpPr>
        <p:grpSpPr>
          <a:xfrm>
            <a:off x="5805457" y="5124306"/>
            <a:ext cx="4397934" cy="1574618"/>
            <a:chOff x="5805457" y="5124306"/>
            <a:chExt cx="4397934" cy="1574618"/>
          </a:xfrm>
        </p:grpSpPr>
        <p:grpSp>
          <p:nvGrpSpPr>
            <p:cNvPr id="2" name="Gruppo 1"/>
            <p:cNvGrpSpPr/>
            <p:nvPr/>
          </p:nvGrpSpPr>
          <p:grpSpPr>
            <a:xfrm>
              <a:off x="5805457" y="5124306"/>
              <a:ext cx="4397934" cy="1203088"/>
              <a:chOff x="5805457" y="5124306"/>
              <a:chExt cx="4397934" cy="1203088"/>
            </a:xfrm>
          </p:grpSpPr>
          <p:pic>
            <p:nvPicPr>
              <p:cNvPr id="103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80545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5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98078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5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15610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5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33143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0675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68208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85740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03273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20805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38338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55870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73403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90935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6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08468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260007"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435332"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62546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80079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97611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15144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32676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50209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677416"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7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852741" y="5124306"/>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80545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98078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15610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33143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0675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68208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85740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03273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20805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8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38338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55870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73403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90935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08468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260007"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435332"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62546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80079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97611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9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15144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32676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50209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677416"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852741" y="5408452"/>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80545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98078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15610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33143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0675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68208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85740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03273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20805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38338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55870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73403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90935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08468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260007"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1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435332"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62546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80079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97611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15144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32676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50209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677416"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852741" y="5692598"/>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80545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2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598078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15610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33143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50675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68208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685740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03273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20805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38338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55870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3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73403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790935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08468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2"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260007"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3"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435332"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4"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62546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5"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80079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6"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897611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7"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15144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8"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32676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49"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50209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50"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677416"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pic>
            <p:nvPicPr>
              <p:cNvPr id="151" name="Picture 6" descr="Vettori e Illustrazioni di Icona Omino con download gratuito | Freepik"/>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xmlns="" val="0"/>
                  </a:ext>
                </a:extLst>
              </a:blip>
              <a:srcRect/>
              <a:stretch>
                <a:fillRect/>
              </a:stretch>
            </p:blipFill>
            <p:spPr bwMode="auto">
              <a:xfrm>
                <a:off x="9852741" y="5976744"/>
                <a:ext cx="350650" cy="350650"/>
              </a:xfrm>
              <a:prstGeom prst="rect">
                <a:avLst/>
              </a:prstGeom>
              <a:noFill/>
              <a:extLst>
                <a:ext uri="{909E8E84-426E-40DD-AFC4-6F175D3DCCD1}">
                  <a14:hiddenFill xmlns:a14="http://schemas.microsoft.com/office/drawing/2010/main" xmlns="">
                    <a:solidFill>
                      <a:srgbClr val="FFFFFF"/>
                    </a:solidFill>
                  </a14:hiddenFill>
                </a:ext>
              </a:extLst>
            </p:spPr>
          </p:pic>
        </p:grpSp>
        <p:sp>
          <p:nvSpPr>
            <p:cNvPr id="153" name="CasellaDiTesto 152"/>
            <p:cNvSpPr txBox="1"/>
            <p:nvPr/>
          </p:nvSpPr>
          <p:spPr>
            <a:xfrm>
              <a:off x="6495299" y="6360370"/>
              <a:ext cx="2968475" cy="338554"/>
            </a:xfrm>
            <a:prstGeom prst="rect">
              <a:avLst/>
            </a:prstGeom>
            <a:noFill/>
          </p:spPr>
          <p:txBody>
            <a:bodyPr wrap="square" rtlCol="0">
              <a:spAutoFit/>
            </a:bodyPr>
            <a:lstStyle/>
            <a:p>
              <a:pPr algn="ctr"/>
              <a:r>
                <a:rPr lang="it-IT" sz="1600" b="1" dirty="0">
                  <a:solidFill>
                    <a:schemeClr val="accent5">
                      <a:lumMod val="50000"/>
                    </a:schemeClr>
                  </a:solidFill>
                  <a:latin typeface="Verdana" panose="020B0604030504040204" pitchFamily="34" charset="0"/>
                  <a:ea typeface="Verdana" panose="020B0604030504040204" pitchFamily="34" charset="0"/>
                </a:rPr>
                <a:t>~ 16.000</a:t>
              </a:r>
            </a:p>
          </p:txBody>
        </p:sp>
      </p:grpSp>
      <p:sp>
        <p:nvSpPr>
          <p:cNvPr id="154" name="CasellaDiTesto 153"/>
          <p:cNvSpPr txBox="1"/>
          <p:nvPr/>
        </p:nvSpPr>
        <p:spPr>
          <a:xfrm>
            <a:off x="938304" y="1308641"/>
            <a:ext cx="3467441" cy="338554"/>
          </a:xfrm>
          <a:prstGeom prst="rect">
            <a:avLst/>
          </a:prstGeom>
          <a:noFill/>
        </p:spPr>
        <p:txBody>
          <a:bodyPr wrap="square" rtlCol="0">
            <a:spAutoFit/>
          </a:bodyPr>
          <a:lstStyle/>
          <a:p>
            <a:r>
              <a:rPr lang="it-IT" sz="1600" b="1" dirty="0">
                <a:solidFill>
                  <a:schemeClr val="accent5">
                    <a:lumMod val="50000"/>
                  </a:schemeClr>
                </a:solidFill>
                <a:latin typeface="Verdana" panose="020B0604030504040204" pitchFamily="34" charset="0"/>
                <a:ea typeface="Verdana" panose="020B0604030504040204" pitchFamily="34" charset="0"/>
              </a:rPr>
              <a:t>Capienza CIS </a:t>
            </a:r>
            <a:r>
              <a:rPr lang="it-IT" sz="1100" dirty="0">
                <a:solidFill>
                  <a:schemeClr val="accent5">
                    <a:lumMod val="50000"/>
                  </a:schemeClr>
                </a:solidFill>
                <a:latin typeface="Verdana" panose="020B0604030504040204" pitchFamily="34" charset="0"/>
                <a:ea typeface="Verdana" panose="020B0604030504040204" pitchFamily="34" charset="0"/>
              </a:rPr>
              <a:t>(da oltre 20 anni)</a:t>
            </a:r>
          </a:p>
        </p:txBody>
      </p:sp>
      <p:sp>
        <p:nvSpPr>
          <p:cNvPr id="4" name="Freccia in su 3"/>
          <p:cNvSpPr/>
          <p:nvPr/>
        </p:nvSpPr>
        <p:spPr>
          <a:xfrm>
            <a:off x="6329944" y="4685034"/>
            <a:ext cx="412376" cy="376517"/>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155" name="Freccia in su 154"/>
          <p:cNvSpPr/>
          <p:nvPr/>
        </p:nvSpPr>
        <p:spPr>
          <a:xfrm>
            <a:off x="9175367" y="4685034"/>
            <a:ext cx="412376" cy="376517"/>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156" name="CasellaDiTesto 155"/>
          <p:cNvSpPr txBox="1"/>
          <p:nvPr/>
        </p:nvSpPr>
        <p:spPr>
          <a:xfrm>
            <a:off x="932662" y="1662274"/>
            <a:ext cx="5574095" cy="338554"/>
          </a:xfrm>
          <a:prstGeom prst="rect">
            <a:avLst/>
          </a:prstGeom>
          <a:noFill/>
        </p:spPr>
        <p:txBody>
          <a:bodyPr wrap="square" rtlCol="0">
            <a:spAutoFit/>
          </a:bodyPr>
          <a:lstStyle/>
          <a:p>
            <a:r>
              <a:rPr lang="it-IT" sz="1600" b="1" dirty="0">
                <a:solidFill>
                  <a:schemeClr val="accent5">
                    <a:lumMod val="50000"/>
                  </a:schemeClr>
                </a:solidFill>
                <a:latin typeface="Verdana" panose="020B0604030504040204" pitchFamily="34" charset="0"/>
                <a:ea typeface="Verdana" panose="020B0604030504040204" pitchFamily="34" charset="0"/>
              </a:rPr>
              <a:t>Aumento tesserati </a:t>
            </a:r>
            <a:r>
              <a:rPr lang="it-IT" sz="1100" dirty="0">
                <a:solidFill>
                  <a:schemeClr val="accent5">
                    <a:lumMod val="50000"/>
                  </a:schemeClr>
                </a:solidFill>
                <a:latin typeface="Verdana" panose="020B0604030504040204" pitchFamily="34" charset="0"/>
                <a:ea typeface="Verdana" panose="020B0604030504040204" pitchFamily="34" charset="0"/>
              </a:rPr>
              <a:t>(quasi 24.000 nel 2024, +50% post Covid)</a:t>
            </a:r>
          </a:p>
        </p:txBody>
      </p:sp>
      <p:sp>
        <p:nvSpPr>
          <p:cNvPr id="158" name="CasellaDiTesto 157"/>
          <p:cNvSpPr txBox="1"/>
          <p:nvPr/>
        </p:nvSpPr>
        <p:spPr>
          <a:xfrm>
            <a:off x="3668987" y="6361504"/>
            <a:ext cx="2074003" cy="338554"/>
          </a:xfrm>
          <a:prstGeom prst="rect">
            <a:avLst/>
          </a:prstGeom>
          <a:noFill/>
        </p:spPr>
        <p:txBody>
          <a:bodyPr wrap="square" rtlCol="0">
            <a:spAutoFit/>
          </a:bodyPr>
          <a:lstStyle/>
          <a:p>
            <a:pPr algn="ctr"/>
            <a:r>
              <a:rPr lang="it-IT" sz="1600" b="1" dirty="0">
                <a:solidFill>
                  <a:schemeClr val="accent6">
                    <a:lumMod val="75000"/>
                  </a:schemeClr>
                </a:solidFill>
                <a:latin typeface="Verdana" panose="020B0604030504040204" pitchFamily="34" charset="0"/>
                <a:ea typeface="Verdana" panose="020B0604030504040204" pitchFamily="34" charset="0"/>
              </a:rPr>
              <a:t>~ 8.000 nuovi</a:t>
            </a:r>
          </a:p>
        </p:txBody>
      </p:sp>
      <p:sp>
        <p:nvSpPr>
          <p:cNvPr id="159" name="CasellaDiTesto 158"/>
          <p:cNvSpPr txBox="1"/>
          <p:nvPr/>
        </p:nvSpPr>
        <p:spPr>
          <a:xfrm>
            <a:off x="932661" y="2038887"/>
            <a:ext cx="4805423" cy="338554"/>
          </a:xfrm>
          <a:prstGeom prst="rect">
            <a:avLst/>
          </a:prstGeom>
          <a:noFill/>
        </p:spPr>
        <p:txBody>
          <a:bodyPr wrap="square" rtlCol="0">
            <a:spAutoFit/>
          </a:bodyPr>
          <a:lstStyle/>
          <a:p>
            <a:r>
              <a:rPr lang="it-IT" sz="1600" b="1" dirty="0">
                <a:solidFill>
                  <a:schemeClr val="accent5">
                    <a:lumMod val="50000"/>
                  </a:schemeClr>
                </a:solidFill>
                <a:latin typeface="Verdana" panose="020B0604030504040204" pitchFamily="34" charset="0"/>
                <a:ea typeface="Verdana" panose="020B0604030504040204" pitchFamily="34" charset="0"/>
              </a:rPr>
              <a:t>Necessario adeguamento capienza CIS</a:t>
            </a:r>
            <a:endParaRPr lang="it-IT" sz="1600" dirty="0">
              <a:solidFill>
                <a:schemeClr val="accent5">
                  <a:lumMod val="50000"/>
                </a:schemeClr>
              </a:solidFill>
              <a:latin typeface="Verdana" panose="020B0604030504040204" pitchFamily="34" charset="0"/>
              <a:ea typeface="Verdana" panose="020B0604030504040204" pitchFamily="34" charset="0"/>
            </a:endParaRPr>
          </a:p>
        </p:txBody>
      </p:sp>
      <p:sp>
        <p:nvSpPr>
          <p:cNvPr id="8" name="Fumetto 4 7"/>
          <p:cNvSpPr/>
          <p:nvPr/>
        </p:nvSpPr>
        <p:spPr>
          <a:xfrm>
            <a:off x="832290" y="4696931"/>
            <a:ext cx="2458948" cy="1279813"/>
          </a:xfrm>
          <a:prstGeom prst="cloudCallout">
            <a:avLst>
              <a:gd name="adj1" fmla="val 81636"/>
              <a:gd name="adj2" fmla="val 39623"/>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sz="2000" dirty="0"/>
              <a:t>Vogliamo giocare il CIS</a:t>
            </a:r>
          </a:p>
        </p:txBody>
      </p:sp>
      <p:sp>
        <p:nvSpPr>
          <p:cNvPr id="176" name="CasellaDiTesto 175"/>
          <p:cNvSpPr txBox="1"/>
          <p:nvPr/>
        </p:nvSpPr>
        <p:spPr>
          <a:xfrm>
            <a:off x="9925396" y="6360370"/>
            <a:ext cx="2136832" cy="338554"/>
          </a:xfrm>
          <a:prstGeom prst="rect">
            <a:avLst/>
          </a:prstGeom>
          <a:noFill/>
        </p:spPr>
        <p:txBody>
          <a:bodyPr wrap="square" rtlCol="0">
            <a:spAutoFit/>
          </a:bodyPr>
          <a:lstStyle/>
          <a:p>
            <a:pPr algn="ctr"/>
            <a:r>
              <a:rPr lang="it-IT" sz="1600" b="1" dirty="0">
                <a:solidFill>
                  <a:schemeClr val="accent6">
                    <a:lumMod val="75000"/>
                  </a:schemeClr>
                </a:solidFill>
                <a:latin typeface="Verdana" panose="020B0604030504040204" pitchFamily="34" charset="0"/>
                <a:ea typeface="Verdana" panose="020B0604030504040204" pitchFamily="34" charset="0"/>
              </a:rPr>
              <a:t>~ 24.000 totali</a:t>
            </a:r>
          </a:p>
        </p:txBody>
      </p:sp>
      <p:sp>
        <p:nvSpPr>
          <p:cNvPr id="226" name="Triangolo isoscele 225"/>
          <p:cNvSpPr/>
          <p:nvPr/>
        </p:nvSpPr>
        <p:spPr>
          <a:xfrm>
            <a:off x="4009989" y="805060"/>
            <a:ext cx="8005156" cy="4251347"/>
          </a:xfrm>
          <a:prstGeom prst="triangl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rgbClr val="002060"/>
                </a:solidFill>
                <a:latin typeface="Verdana" panose="020B0604030504040204" pitchFamily="34" charset="0"/>
                <a:ea typeface="Verdana" panose="020B0604030504040204" pitchFamily="34" charset="0"/>
              </a:rPr>
              <a:t>PROPOSTA DI AMPLIAMENTO CAPIENZA CIS SERIE MAGGIORI PER RECEPIRE L’AUMENTO DI TESSERATI NELL’ULTIMO DECENNIO</a:t>
            </a:r>
            <a:r>
              <a:rPr lang="it-IT" b="1" dirty="0">
                <a:solidFill>
                  <a:srgbClr val="002060"/>
                </a:solidFill>
                <a:latin typeface="Verdana" panose="020B0604030504040204" pitchFamily="34" charset="0"/>
                <a:ea typeface="Verdana" panose="020B0604030504040204" pitchFamily="34" charset="0"/>
              </a:rPr>
              <a:t/>
            </a:r>
            <a:br>
              <a:rPr lang="it-IT" b="1" dirty="0">
                <a:solidFill>
                  <a:srgbClr val="002060"/>
                </a:solidFill>
                <a:latin typeface="Verdana" panose="020B0604030504040204" pitchFamily="34" charset="0"/>
                <a:ea typeface="Verdana" panose="020B0604030504040204" pitchFamily="34" charset="0"/>
              </a:rPr>
            </a:br>
            <a:endParaRPr lang="it-IT" dirty="0"/>
          </a:p>
        </p:txBody>
      </p:sp>
      <p:sp>
        <p:nvSpPr>
          <p:cNvPr id="161" name="Freccia in su 160"/>
          <p:cNvSpPr/>
          <p:nvPr/>
        </p:nvSpPr>
        <p:spPr>
          <a:xfrm>
            <a:off x="4499798" y="4681185"/>
            <a:ext cx="412376" cy="376517"/>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162" name="Freccia in su 161"/>
          <p:cNvSpPr/>
          <p:nvPr/>
        </p:nvSpPr>
        <p:spPr>
          <a:xfrm>
            <a:off x="10885009" y="4678919"/>
            <a:ext cx="412376" cy="376517"/>
          </a:xfrm>
          <a:prstGeom prst="up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12" name="CasellaDiTesto 11"/>
          <p:cNvSpPr txBox="1"/>
          <p:nvPr/>
        </p:nvSpPr>
        <p:spPr>
          <a:xfrm rot="18960227">
            <a:off x="9168107" y="931691"/>
            <a:ext cx="3013227" cy="1169551"/>
          </a:xfrm>
          <a:prstGeom prst="rect">
            <a:avLst/>
          </a:prstGeom>
          <a:noFill/>
        </p:spPr>
        <p:txBody>
          <a:bodyPr wrap="square" rtlCol="0">
            <a:spAutoFit/>
          </a:bodyPr>
          <a:lstStyle/>
          <a:p>
            <a:pPr algn="ctr"/>
            <a:r>
              <a:rPr lang="it-IT" sz="7000" b="1" dirty="0">
                <a:solidFill>
                  <a:schemeClr val="accent6">
                    <a:lumMod val="50000"/>
                  </a:schemeClr>
                </a:solidFill>
                <a:latin typeface="Arial Rounded MT Bold" panose="020F0704030504030204" pitchFamily="34" charset="0"/>
              </a:rPr>
              <a:t>+ 50 %</a:t>
            </a:r>
          </a:p>
        </p:txBody>
      </p:sp>
    </p:spTree>
    <p:extLst>
      <p:ext uri="{BB962C8B-B14F-4D97-AF65-F5344CB8AC3E}">
        <p14:creationId xmlns:p14="http://schemas.microsoft.com/office/powerpoint/2010/main" xmlns="" val="764807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0"/>
                                        </p:tgtEl>
                                        <p:attrNameLst>
                                          <p:attrName>style.visibility</p:attrName>
                                        </p:attrNameLst>
                                      </p:cBhvr>
                                      <p:to>
                                        <p:strVal val="visible"/>
                                      </p:to>
                                    </p:set>
                                    <p:anim calcmode="lin" valueType="num">
                                      <p:cBhvr>
                                        <p:cTn id="7" dur="500" fill="hold"/>
                                        <p:tgtEl>
                                          <p:spTgt spid="200"/>
                                        </p:tgtEl>
                                        <p:attrNameLst>
                                          <p:attrName>ppt_w</p:attrName>
                                        </p:attrNameLst>
                                      </p:cBhvr>
                                      <p:tavLst>
                                        <p:tav tm="0">
                                          <p:val>
                                            <p:fltVal val="0"/>
                                          </p:val>
                                        </p:tav>
                                        <p:tav tm="100000">
                                          <p:val>
                                            <p:strVal val="#ppt_w"/>
                                          </p:val>
                                        </p:tav>
                                      </p:tavLst>
                                    </p:anim>
                                    <p:anim calcmode="lin" valueType="num">
                                      <p:cBhvr>
                                        <p:cTn id="8" dur="500" fill="hold"/>
                                        <p:tgtEl>
                                          <p:spTgt spid="200"/>
                                        </p:tgtEl>
                                        <p:attrNameLst>
                                          <p:attrName>ppt_h</p:attrName>
                                        </p:attrNameLst>
                                      </p:cBhvr>
                                      <p:tavLst>
                                        <p:tav tm="0">
                                          <p:val>
                                            <p:fltVal val="0"/>
                                          </p:val>
                                        </p:tav>
                                        <p:tav tm="100000">
                                          <p:val>
                                            <p:strVal val="#ppt_h"/>
                                          </p:val>
                                        </p:tav>
                                      </p:tavLst>
                                    </p:anim>
                                    <p:animEffect transition="in" filter="fade">
                                      <p:cBhvr>
                                        <p:cTn id="9" dur="500"/>
                                        <p:tgtEl>
                                          <p:spTgt spid="200"/>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52"/>
                                        </p:tgtEl>
                                        <p:attrNameLst>
                                          <p:attrName>style.visibility</p:attrName>
                                        </p:attrNameLst>
                                      </p:cBhvr>
                                      <p:to>
                                        <p:strVal val="visible"/>
                                      </p:to>
                                    </p:set>
                                    <p:anim calcmode="lin" valueType="num">
                                      <p:cBhvr additive="base">
                                        <p:cTn id="14" dur="500" fill="hold"/>
                                        <p:tgtEl>
                                          <p:spTgt spid="152"/>
                                        </p:tgtEl>
                                        <p:attrNameLst>
                                          <p:attrName>ppt_x</p:attrName>
                                        </p:attrNameLst>
                                      </p:cBhvr>
                                      <p:tavLst>
                                        <p:tav tm="0">
                                          <p:val>
                                            <p:strVal val="#ppt_x"/>
                                          </p:val>
                                        </p:tav>
                                        <p:tav tm="100000">
                                          <p:val>
                                            <p:strVal val="#ppt_x"/>
                                          </p:val>
                                        </p:tav>
                                      </p:tavLst>
                                    </p:anim>
                                    <p:anim calcmode="lin" valueType="num">
                                      <p:cBhvr additive="base">
                                        <p:cTn id="15" dur="500" fill="hold"/>
                                        <p:tgtEl>
                                          <p:spTgt spid="15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down)">
                                      <p:cBhvr>
                                        <p:cTn id="20" dur="580">
                                          <p:stCondLst>
                                            <p:cond delay="0"/>
                                          </p:stCondLst>
                                        </p:cTn>
                                        <p:tgtEl>
                                          <p:spTgt spid="7"/>
                                        </p:tgtEl>
                                      </p:cBhvr>
                                    </p:animEffect>
                                    <p:anim calcmode="lin" valueType="num">
                                      <p:cBhvr>
                                        <p:cTn id="21"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6" dur="26">
                                          <p:stCondLst>
                                            <p:cond delay="650"/>
                                          </p:stCondLst>
                                        </p:cTn>
                                        <p:tgtEl>
                                          <p:spTgt spid="7"/>
                                        </p:tgtEl>
                                      </p:cBhvr>
                                      <p:to x="100000" y="60000"/>
                                    </p:animScale>
                                    <p:animScale>
                                      <p:cBhvr>
                                        <p:cTn id="27" dur="166" decel="50000">
                                          <p:stCondLst>
                                            <p:cond delay="676"/>
                                          </p:stCondLst>
                                        </p:cTn>
                                        <p:tgtEl>
                                          <p:spTgt spid="7"/>
                                        </p:tgtEl>
                                      </p:cBhvr>
                                      <p:to x="100000" y="100000"/>
                                    </p:animScale>
                                    <p:animScale>
                                      <p:cBhvr>
                                        <p:cTn id="28" dur="26">
                                          <p:stCondLst>
                                            <p:cond delay="1312"/>
                                          </p:stCondLst>
                                        </p:cTn>
                                        <p:tgtEl>
                                          <p:spTgt spid="7"/>
                                        </p:tgtEl>
                                      </p:cBhvr>
                                      <p:to x="100000" y="80000"/>
                                    </p:animScale>
                                    <p:animScale>
                                      <p:cBhvr>
                                        <p:cTn id="29" dur="166" decel="50000">
                                          <p:stCondLst>
                                            <p:cond delay="1338"/>
                                          </p:stCondLst>
                                        </p:cTn>
                                        <p:tgtEl>
                                          <p:spTgt spid="7"/>
                                        </p:tgtEl>
                                      </p:cBhvr>
                                      <p:to x="100000" y="100000"/>
                                    </p:animScale>
                                    <p:animScale>
                                      <p:cBhvr>
                                        <p:cTn id="30" dur="26">
                                          <p:stCondLst>
                                            <p:cond delay="1642"/>
                                          </p:stCondLst>
                                        </p:cTn>
                                        <p:tgtEl>
                                          <p:spTgt spid="7"/>
                                        </p:tgtEl>
                                      </p:cBhvr>
                                      <p:to x="100000" y="90000"/>
                                    </p:animScale>
                                    <p:animScale>
                                      <p:cBhvr>
                                        <p:cTn id="31" dur="166" decel="50000">
                                          <p:stCondLst>
                                            <p:cond delay="1668"/>
                                          </p:stCondLst>
                                        </p:cTn>
                                        <p:tgtEl>
                                          <p:spTgt spid="7"/>
                                        </p:tgtEl>
                                      </p:cBhvr>
                                      <p:to x="100000" y="100000"/>
                                    </p:animScale>
                                    <p:animScale>
                                      <p:cBhvr>
                                        <p:cTn id="32" dur="26">
                                          <p:stCondLst>
                                            <p:cond delay="1808"/>
                                          </p:stCondLst>
                                        </p:cTn>
                                        <p:tgtEl>
                                          <p:spTgt spid="7"/>
                                        </p:tgtEl>
                                      </p:cBhvr>
                                      <p:to x="100000" y="95000"/>
                                    </p:animScale>
                                    <p:animScale>
                                      <p:cBhvr>
                                        <p:cTn id="33" dur="166" decel="50000">
                                          <p:stCondLst>
                                            <p:cond delay="1834"/>
                                          </p:stCondLst>
                                        </p:cTn>
                                        <p:tgtEl>
                                          <p:spTgt spid="7"/>
                                        </p:tgtEl>
                                      </p:cBhvr>
                                      <p:to x="100000" y="100000"/>
                                    </p:animScale>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154"/>
                                        </p:tgtEl>
                                        <p:attrNameLst>
                                          <p:attrName>style.visibility</p:attrName>
                                        </p:attrNameLst>
                                      </p:cBhvr>
                                      <p:to>
                                        <p:strVal val="visible"/>
                                      </p:to>
                                    </p:set>
                                    <p:anim calcmode="lin" valueType="num">
                                      <p:cBhvr additive="base">
                                        <p:cTn id="38" dur="500" fill="hold"/>
                                        <p:tgtEl>
                                          <p:spTgt spid="154"/>
                                        </p:tgtEl>
                                        <p:attrNameLst>
                                          <p:attrName>ppt_x</p:attrName>
                                        </p:attrNameLst>
                                      </p:cBhvr>
                                      <p:tavLst>
                                        <p:tav tm="0">
                                          <p:val>
                                            <p:strVal val="#ppt_x"/>
                                          </p:val>
                                        </p:tav>
                                        <p:tav tm="100000">
                                          <p:val>
                                            <p:strVal val="#ppt_x"/>
                                          </p:val>
                                        </p:tav>
                                      </p:tavLst>
                                    </p:anim>
                                    <p:anim calcmode="lin" valueType="num">
                                      <p:cBhvr additive="base">
                                        <p:cTn id="39" dur="500" fill="hold"/>
                                        <p:tgtEl>
                                          <p:spTgt spid="154"/>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3">
                                            <p:bg/>
                                          </p:spTgt>
                                        </p:tgtEl>
                                        <p:attrNameLst>
                                          <p:attrName>style.visibility</p:attrName>
                                        </p:attrNameLst>
                                      </p:cBhvr>
                                      <p:to>
                                        <p:strVal val="visible"/>
                                      </p:to>
                                    </p:set>
                                    <p:animEffect transition="in" filter="fade">
                                      <p:cBhvr>
                                        <p:cTn id="44" dur="1000"/>
                                        <p:tgtEl>
                                          <p:spTgt spid="3">
                                            <p:bg/>
                                          </p:spTgt>
                                        </p:tgtEl>
                                      </p:cBhvr>
                                    </p:animEffect>
                                    <p:anim calcmode="lin" valueType="num">
                                      <p:cBhvr>
                                        <p:cTn id="45" dur="1000" fill="hold"/>
                                        <p:tgtEl>
                                          <p:spTgt spid="3">
                                            <p:bg/>
                                          </p:spTgt>
                                        </p:tgtEl>
                                        <p:attrNameLst>
                                          <p:attrName>ppt_x</p:attrName>
                                        </p:attrNameLst>
                                      </p:cBhvr>
                                      <p:tavLst>
                                        <p:tav tm="0">
                                          <p:val>
                                            <p:strVal val="#ppt_x"/>
                                          </p:val>
                                        </p:tav>
                                        <p:tav tm="100000">
                                          <p:val>
                                            <p:strVal val="#ppt_x"/>
                                          </p:val>
                                        </p:tav>
                                      </p:tavLst>
                                    </p:anim>
                                    <p:anim calcmode="lin" valueType="num">
                                      <p:cBhvr>
                                        <p:cTn id="46"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3">
                                            <p:txEl>
                                              <p:pRg st="0" end="0"/>
                                            </p:txEl>
                                          </p:spTgt>
                                        </p:tgtEl>
                                        <p:attrNameLst>
                                          <p:attrName>style.visibility</p:attrName>
                                        </p:attrNameLst>
                                      </p:cBhvr>
                                      <p:to>
                                        <p:strVal val="visible"/>
                                      </p:to>
                                    </p:set>
                                    <p:animEffect transition="in" filter="fade">
                                      <p:cBhvr>
                                        <p:cTn id="51" dur="1000"/>
                                        <p:tgtEl>
                                          <p:spTgt spid="3">
                                            <p:txEl>
                                              <p:pRg st="0" end="0"/>
                                            </p:txEl>
                                          </p:spTgt>
                                        </p:tgtEl>
                                      </p:cBhvr>
                                    </p:animEffect>
                                    <p:anim calcmode="lin" valueType="num">
                                      <p:cBhvr>
                                        <p:cTn id="5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4"/>
                                        </p:tgtEl>
                                        <p:attrNameLst>
                                          <p:attrName>style.visibility</p:attrName>
                                        </p:attrNameLst>
                                      </p:cBhvr>
                                      <p:to>
                                        <p:strVal val="visible"/>
                                      </p:to>
                                    </p:set>
                                    <p:anim calcmode="lin" valueType="num">
                                      <p:cBhvr additive="base">
                                        <p:cTn id="58" dur="500" fill="hold"/>
                                        <p:tgtEl>
                                          <p:spTgt spid="4"/>
                                        </p:tgtEl>
                                        <p:attrNameLst>
                                          <p:attrName>ppt_x</p:attrName>
                                        </p:attrNameLst>
                                      </p:cBhvr>
                                      <p:tavLst>
                                        <p:tav tm="0">
                                          <p:val>
                                            <p:strVal val="#ppt_x"/>
                                          </p:val>
                                        </p:tav>
                                        <p:tav tm="100000">
                                          <p:val>
                                            <p:strVal val="#ppt_x"/>
                                          </p:val>
                                        </p:tav>
                                      </p:tavLst>
                                    </p:anim>
                                    <p:anim calcmode="lin" valueType="num">
                                      <p:cBhvr additive="base">
                                        <p:cTn id="59" dur="500" fill="hold"/>
                                        <p:tgtEl>
                                          <p:spTgt spid="4"/>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155"/>
                                        </p:tgtEl>
                                        <p:attrNameLst>
                                          <p:attrName>style.visibility</p:attrName>
                                        </p:attrNameLst>
                                      </p:cBhvr>
                                      <p:to>
                                        <p:strVal val="visible"/>
                                      </p:to>
                                    </p:set>
                                    <p:anim calcmode="lin" valueType="num">
                                      <p:cBhvr additive="base">
                                        <p:cTn id="62" dur="500" fill="hold"/>
                                        <p:tgtEl>
                                          <p:spTgt spid="155"/>
                                        </p:tgtEl>
                                        <p:attrNameLst>
                                          <p:attrName>ppt_x</p:attrName>
                                        </p:attrNameLst>
                                      </p:cBhvr>
                                      <p:tavLst>
                                        <p:tav tm="0">
                                          <p:val>
                                            <p:strVal val="#ppt_x"/>
                                          </p:val>
                                        </p:tav>
                                        <p:tav tm="100000">
                                          <p:val>
                                            <p:strVal val="#ppt_x"/>
                                          </p:val>
                                        </p:tav>
                                      </p:tavLst>
                                    </p:anim>
                                    <p:anim calcmode="lin" valueType="num">
                                      <p:cBhvr additive="base">
                                        <p:cTn id="63" dur="500" fill="hold"/>
                                        <p:tgtEl>
                                          <p:spTgt spid="155"/>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56"/>
                                        </p:tgtEl>
                                        <p:attrNameLst>
                                          <p:attrName>style.visibility</p:attrName>
                                        </p:attrNameLst>
                                      </p:cBhvr>
                                      <p:to>
                                        <p:strVal val="visible"/>
                                      </p:to>
                                    </p:set>
                                    <p:anim calcmode="lin" valueType="num">
                                      <p:cBhvr additive="base">
                                        <p:cTn id="68" dur="500" fill="hold"/>
                                        <p:tgtEl>
                                          <p:spTgt spid="156"/>
                                        </p:tgtEl>
                                        <p:attrNameLst>
                                          <p:attrName>ppt_x</p:attrName>
                                        </p:attrNameLst>
                                      </p:cBhvr>
                                      <p:tavLst>
                                        <p:tav tm="0">
                                          <p:val>
                                            <p:strVal val="#ppt_x"/>
                                          </p:val>
                                        </p:tav>
                                        <p:tav tm="100000">
                                          <p:val>
                                            <p:strVal val="#ppt_x"/>
                                          </p:val>
                                        </p:tav>
                                      </p:tavLst>
                                    </p:anim>
                                    <p:anim calcmode="lin" valueType="num">
                                      <p:cBhvr additive="base">
                                        <p:cTn id="69" dur="500" fill="hold"/>
                                        <p:tgtEl>
                                          <p:spTgt spid="156"/>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nodeType="clickEffect">
                                  <p:stCondLst>
                                    <p:cond delay="0"/>
                                  </p:stCondLst>
                                  <p:childTnLst>
                                    <p:set>
                                      <p:cBhvr>
                                        <p:cTn id="73" dur="1" fill="hold">
                                          <p:stCondLst>
                                            <p:cond delay="0"/>
                                          </p:stCondLst>
                                        </p:cTn>
                                        <p:tgtEl>
                                          <p:spTgt spid="10"/>
                                        </p:tgtEl>
                                        <p:attrNameLst>
                                          <p:attrName>style.visibility</p:attrName>
                                        </p:attrNameLst>
                                      </p:cBhvr>
                                      <p:to>
                                        <p:strVal val="visible"/>
                                      </p:to>
                                    </p:set>
                                    <p:animEffect transition="in" filter="fade">
                                      <p:cBhvr>
                                        <p:cTn id="74" dur="1000"/>
                                        <p:tgtEl>
                                          <p:spTgt spid="10"/>
                                        </p:tgtEl>
                                      </p:cBhvr>
                                    </p:animEffect>
                                    <p:anim calcmode="lin" valueType="num">
                                      <p:cBhvr>
                                        <p:cTn id="75" dur="1000" fill="hold"/>
                                        <p:tgtEl>
                                          <p:spTgt spid="10"/>
                                        </p:tgtEl>
                                        <p:attrNameLst>
                                          <p:attrName>ppt_x</p:attrName>
                                        </p:attrNameLst>
                                      </p:cBhvr>
                                      <p:tavLst>
                                        <p:tav tm="0">
                                          <p:val>
                                            <p:strVal val="#ppt_x"/>
                                          </p:val>
                                        </p:tav>
                                        <p:tav tm="100000">
                                          <p:val>
                                            <p:strVal val="#ppt_x"/>
                                          </p:val>
                                        </p:tav>
                                      </p:tavLst>
                                    </p:anim>
                                    <p:anim calcmode="lin" valueType="num">
                                      <p:cBhvr>
                                        <p:cTn id="7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58"/>
                                        </p:tgtEl>
                                        <p:attrNameLst>
                                          <p:attrName>style.visibility</p:attrName>
                                        </p:attrNameLst>
                                      </p:cBhvr>
                                      <p:to>
                                        <p:strVal val="visible"/>
                                      </p:to>
                                    </p:set>
                                    <p:animEffect transition="in" filter="fade">
                                      <p:cBhvr>
                                        <p:cTn id="81" dur="1000"/>
                                        <p:tgtEl>
                                          <p:spTgt spid="158"/>
                                        </p:tgtEl>
                                      </p:cBhvr>
                                    </p:animEffect>
                                    <p:anim calcmode="lin" valueType="num">
                                      <p:cBhvr>
                                        <p:cTn id="82" dur="1000" fill="hold"/>
                                        <p:tgtEl>
                                          <p:spTgt spid="158"/>
                                        </p:tgtEl>
                                        <p:attrNameLst>
                                          <p:attrName>ppt_x</p:attrName>
                                        </p:attrNameLst>
                                      </p:cBhvr>
                                      <p:tavLst>
                                        <p:tav tm="0">
                                          <p:val>
                                            <p:strVal val="#ppt_x"/>
                                          </p:val>
                                        </p:tav>
                                        <p:tav tm="100000">
                                          <p:val>
                                            <p:strVal val="#ppt_x"/>
                                          </p:val>
                                        </p:tav>
                                      </p:tavLst>
                                    </p:anim>
                                    <p:anim calcmode="lin" valueType="num">
                                      <p:cBhvr>
                                        <p:cTn id="83" dur="1000" fill="hold"/>
                                        <p:tgtEl>
                                          <p:spTgt spid="158"/>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176"/>
                                        </p:tgtEl>
                                        <p:attrNameLst>
                                          <p:attrName>style.visibility</p:attrName>
                                        </p:attrNameLst>
                                      </p:cBhvr>
                                      <p:to>
                                        <p:strVal val="visible"/>
                                      </p:to>
                                    </p:set>
                                    <p:animEffect transition="in" filter="fade">
                                      <p:cBhvr>
                                        <p:cTn id="88" dur="1000"/>
                                        <p:tgtEl>
                                          <p:spTgt spid="176"/>
                                        </p:tgtEl>
                                      </p:cBhvr>
                                    </p:animEffect>
                                    <p:anim calcmode="lin" valueType="num">
                                      <p:cBhvr>
                                        <p:cTn id="89" dur="1000" fill="hold"/>
                                        <p:tgtEl>
                                          <p:spTgt spid="176"/>
                                        </p:tgtEl>
                                        <p:attrNameLst>
                                          <p:attrName>ppt_x</p:attrName>
                                        </p:attrNameLst>
                                      </p:cBhvr>
                                      <p:tavLst>
                                        <p:tav tm="0">
                                          <p:val>
                                            <p:strVal val="#ppt_x"/>
                                          </p:val>
                                        </p:tav>
                                        <p:tav tm="100000">
                                          <p:val>
                                            <p:strVal val="#ppt_x"/>
                                          </p:val>
                                        </p:tav>
                                      </p:tavLst>
                                    </p:anim>
                                    <p:anim calcmode="lin" valueType="num">
                                      <p:cBhvr>
                                        <p:cTn id="90" dur="1000" fill="hold"/>
                                        <p:tgtEl>
                                          <p:spTgt spid="176"/>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31" presetClass="entr" presetSubtype="0" fill="hold" grpId="0" nodeType="clickEffect">
                                  <p:stCondLst>
                                    <p:cond delay="0"/>
                                  </p:stCondLst>
                                  <p:childTnLst>
                                    <p:set>
                                      <p:cBhvr>
                                        <p:cTn id="94" dur="1" fill="hold">
                                          <p:stCondLst>
                                            <p:cond delay="0"/>
                                          </p:stCondLst>
                                        </p:cTn>
                                        <p:tgtEl>
                                          <p:spTgt spid="8"/>
                                        </p:tgtEl>
                                        <p:attrNameLst>
                                          <p:attrName>style.visibility</p:attrName>
                                        </p:attrNameLst>
                                      </p:cBhvr>
                                      <p:to>
                                        <p:strVal val="visible"/>
                                      </p:to>
                                    </p:set>
                                    <p:anim calcmode="lin" valueType="num">
                                      <p:cBhvr>
                                        <p:cTn id="95" dur="1000" fill="hold"/>
                                        <p:tgtEl>
                                          <p:spTgt spid="8"/>
                                        </p:tgtEl>
                                        <p:attrNameLst>
                                          <p:attrName>ppt_w</p:attrName>
                                        </p:attrNameLst>
                                      </p:cBhvr>
                                      <p:tavLst>
                                        <p:tav tm="0">
                                          <p:val>
                                            <p:fltVal val="0"/>
                                          </p:val>
                                        </p:tav>
                                        <p:tav tm="100000">
                                          <p:val>
                                            <p:strVal val="#ppt_w"/>
                                          </p:val>
                                        </p:tav>
                                      </p:tavLst>
                                    </p:anim>
                                    <p:anim calcmode="lin" valueType="num">
                                      <p:cBhvr>
                                        <p:cTn id="96" dur="1000" fill="hold"/>
                                        <p:tgtEl>
                                          <p:spTgt spid="8"/>
                                        </p:tgtEl>
                                        <p:attrNameLst>
                                          <p:attrName>ppt_h</p:attrName>
                                        </p:attrNameLst>
                                      </p:cBhvr>
                                      <p:tavLst>
                                        <p:tav tm="0">
                                          <p:val>
                                            <p:fltVal val="0"/>
                                          </p:val>
                                        </p:tav>
                                        <p:tav tm="100000">
                                          <p:val>
                                            <p:strVal val="#ppt_h"/>
                                          </p:val>
                                        </p:tav>
                                      </p:tavLst>
                                    </p:anim>
                                    <p:anim calcmode="lin" valueType="num">
                                      <p:cBhvr>
                                        <p:cTn id="97" dur="1000" fill="hold"/>
                                        <p:tgtEl>
                                          <p:spTgt spid="8"/>
                                        </p:tgtEl>
                                        <p:attrNameLst>
                                          <p:attrName>style.rotation</p:attrName>
                                        </p:attrNameLst>
                                      </p:cBhvr>
                                      <p:tavLst>
                                        <p:tav tm="0">
                                          <p:val>
                                            <p:fltVal val="90"/>
                                          </p:val>
                                        </p:tav>
                                        <p:tav tm="100000">
                                          <p:val>
                                            <p:fltVal val="0"/>
                                          </p:val>
                                        </p:tav>
                                      </p:tavLst>
                                    </p:anim>
                                    <p:animEffect transition="in" filter="fade">
                                      <p:cBhvr>
                                        <p:cTn id="98" dur="1000"/>
                                        <p:tgtEl>
                                          <p:spTgt spid="8"/>
                                        </p:tgtEl>
                                      </p:cBhvr>
                                    </p:animEffec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0" nodeType="clickEffect">
                                  <p:stCondLst>
                                    <p:cond delay="0"/>
                                  </p:stCondLst>
                                  <p:childTnLst>
                                    <p:set>
                                      <p:cBhvr>
                                        <p:cTn id="102" dur="1" fill="hold">
                                          <p:stCondLst>
                                            <p:cond delay="0"/>
                                          </p:stCondLst>
                                        </p:cTn>
                                        <p:tgtEl>
                                          <p:spTgt spid="159"/>
                                        </p:tgtEl>
                                        <p:attrNameLst>
                                          <p:attrName>style.visibility</p:attrName>
                                        </p:attrNameLst>
                                      </p:cBhvr>
                                      <p:to>
                                        <p:strVal val="visible"/>
                                      </p:to>
                                    </p:set>
                                    <p:anim calcmode="lin" valueType="num">
                                      <p:cBhvr additive="base">
                                        <p:cTn id="103" dur="500" fill="hold"/>
                                        <p:tgtEl>
                                          <p:spTgt spid="159"/>
                                        </p:tgtEl>
                                        <p:attrNameLst>
                                          <p:attrName>ppt_x</p:attrName>
                                        </p:attrNameLst>
                                      </p:cBhvr>
                                      <p:tavLst>
                                        <p:tav tm="0">
                                          <p:val>
                                            <p:strVal val="#ppt_x"/>
                                          </p:val>
                                        </p:tav>
                                        <p:tav tm="100000">
                                          <p:val>
                                            <p:strVal val="#ppt_x"/>
                                          </p:val>
                                        </p:tav>
                                      </p:tavLst>
                                    </p:anim>
                                    <p:anim calcmode="lin" valueType="num">
                                      <p:cBhvr additive="base">
                                        <p:cTn id="104" dur="500" fill="hold"/>
                                        <p:tgtEl>
                                          <p:spTgt spid="159"/>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6" presetClass="entr" presetSubtype="0" fill="hold" grpId="0" nodeType="clickEffect">
                                  <p:stCondLst>
                                    <p:cond delay="0"/>
                                  </p:stCondLst>
                                  <p:childTnLst>
                                    <p:set>
                                      <p:cBhvr>
                                        <p:cTn id="108" dur="1" fill="hold">
                                          <p:stCondLst>
                                            <p:cond delay="0"/>
                                          </p:stCondLst>
                                        </p:cTn>
                                        <p:tgtEl>
                                          <p:spTgt spid="226">
                                            <p:bg/>
                                          </p:spTgt>
                                        </p:tgtEl>
                                        <p:attrNameLst>
                                          <p:attrName>style.visibility</p:attrName>
                                        </p:attrNameLst>
                                      </p:cBhvr>
                                      <p:to>
                                        <p:strVal val="visible"/>
                                      </p:to>
                                    </p:set>
                                    <p:animEffect transition="in" filter="wipe(down)">
                                      <p:cBhvr>
                                        <p:cTn id="109" dur="580">
                                          <p:stCondLst>
                                            <p:cond delay="0"/>
                                          </p:stCondLst>
                                        </p:cTn>
                                        <p:tgtEl>
                                          <p:spTgt spid="226">
                                            <p:bg/>
                                          </p:spTgt>
                                        </p:tgtEl>
                                      </p:cBhvr>
                                    </p:animEffect>
                                    <p:anim calcmode="lin" valueType="num">
                                      <p:cBhvr>
                                        <p:cTn id="110" dur="1822" tmFilter="0,0; 0.14,0.36; 0.43,0.73; 0.71,0.91; 1.0,1.0">
                                          <p:stCondLst>
                                            <p:cond delay="0"/>
                                          </p:stCondLst>
                                        </p:cTn>
                                        <p:tgtEl>
                                          <p:spTgt spid="226">
                                            <p:bg/>
                                          </p:spTgt>
                                        </p:tgtEl>
                                        <p:attrNameLst>
                                          <p:attrName>ppt_x</p:attrName>
                                        </p:attrNameLst>
                                      </p:cBhvr>
                                      <p:tavLst>
                                        <p:tav tm="0">
                                          <p:val>
                                            <p:strVal val="#ppt_x-0.25"/>
                                          </p:val>
                                        </p:tav>
                                        <p:tav tm="100000">
                                          <p:val>
                                            <p:strVal val="#ppt_x"/>
                                          </p:val>
                                        </p:tav>
                                      </p:tavLst>
                                    </p:anim>
                                    <p:anim calcmode="lin" valueType="num">
                                      <p:cBhvr>
                                        <p:cTn id="111" dur="664" tmFilter="0.0,0.0; 0.25,0.07; 0.50,0.2; 0.75,0.467; 1.0,1.0">
                                          <p:stCondLst>
                                            <p:cond delay="0"/>
                                          </p:stCondLst>
                                        </p:cTn>
                                        <p:tgtEl>
                                          <p:spTgt spid="226">
                                            <p:bg/>
                                          </p:spTgt>
                                        </p:tgtEl>
                                        <p:attrNameLst>
                                          <p:attrName>ppt_y</p:attrName>
                                        </p:attrNameLst>
                                      </p:cBhvr>
                                      <p:tavLst>
                                        <p:tav tm="0" fmla="#ppt_y-sin(pi*$)/3">
                                          <p:val>
                                            <p:fltVal val="0.5"/>
                                          </p:val>
                                        </p:tav>
                                        <p:tav tm="100000">
                                          <p:val>
                                            <p:fltVal val="1"/>
                                          </p:val>
                                        </p:tav>
                                      </p:tavLst>
                                    </p:anim>
                                    <p:anim calcmode="lin" valueType="num">
                                      <p:cBhvr>
                                        <p:cTn id="112" dur="664" tmFilter="0, 0; 0.125,0.2665; 0.25,0.4; 0.375,0.465; 0.5,0.5;  0.625,0.535; 0.75,0.6; 0.875,0.7335; 1,1">
                                          <p:stCondLst>
                                            <p:cond delay="664"/>
                                          </p:stCondLst>
                                        </p:cTn>
                                        <p:tgtEl>
                                          <p:spTgt spid="226">
                                            <p:bg/>
                                          </p:spTgt>
                                        </p:tgtEl>
                                        <p:attrNameLst>
                                          <p:attrName>ppt_y</p:attrName>
                                        </p:attrNameLst>
                                      </p:cBhvr>
                                      <p:tavLst>
                                        <p:tav tm="0" fmla="#ppt_y-sin(pi*$)/9">
                                          <p:val>
                                            <p:fltVal val="0"/>
                                          </p:val>
                                        </p:tav>
                                        <p:tav tm="100000">
                                          <p:val>
                                            <p:fltVal val="1"/>
                                          </p:val>
                                        </p:tav>
                                      </p:tavLst>
                                    </p:anim>
                                    <p:anim calcmode="lin" valueType="num">
                                      <p:cBhvr>
                                        <p:cTn id="113" dur="332" tmFilter="0, 0; 0.125,0.2665; 0.25,0.4; 0.375,0.465; 0.5,0.5;  0.625,0.535; 0.75,0.6; 0.875,0.7335; 1,1">
                                          <p:stCondLst>
                                            <p:cond delay="1324"/>
                                          </p:stCondLst>
                                        </p:cTn>
                                        <p:tgtEl>
                                          <p:spTgt spid="226">
                                            <p:bg/>
                                          </p:spTgt>
                                        </p:tgtEl>
                                        <p:attrNameLst>
                                          <p:attrName>ppt_y</p:attrName>
                                        </p:attrNameLst>
                                      </p:cBhvr>
                                      <p:tavLst>
                                        <p:tav tm="0" fmla="#ppt_y-sin(pi*$)/27">
                                          <p:val>
                                            <p:fltVal val="0"/>
                                          </p:val>
                                        </p:tav>
                                        <p:tav tm="100000">
                                          <p:val>
                                            <p:fltVal val="1"/>
                                          </p:val>
                                        </p:tav>
                                      </p:tavLst>
                                    </p:anim>
                                    <p:anim calcmode="lin" valueType="num">
                                      <p:cBhvr>
                                        <p:cTn id="114" dur="164" tmFilter="0, 0; 0.125,0.2665; 0.25,0.4; 0.375,0.465; 0.5,0.5;  0.625,0.535; 0.75,0.6; 0.875,0.7335; 1,1">
                                          <p:stCondLst>
                                            <p:cond delay="1656"/>
                                          </p:stCondLst>
                                        </p:cTn>
                                        <p:tgtEl>
                                          <p:spTgt spid="226">
                                            <p:bg/>
                                          </p:spTgt>
                                        </p:tgtEl>
                                        <p:attrNameLst>
                                          <p:attrName>ppt_y</p:attrName>
                                        </p:attrNameLst>
                                      </p:cBhvr>
                                      <p:tavLst>
                                        <p:tav tm="0" fmla="#ppt_y-sin(pi*$)/81">
                                          <p:val>
                                            <p:fltVal val="0"/>
                                          </p:val>
                                        </p:tav>
                                        <p:tav tm="100000">
                                          <p:val>
                                            <p:fltVal val="1"/>
                                          </p:val>
                                        </p:tav>
                                      </p:tavLst>
                                    </p:anim>
                                    <p:animScale>
                                      <p:cBhvr>
                                        <p:cTn id="115" dur="26">
                                          <p:stCondLst>
                                            <p:cond delay="650"/>
                                          </p:stCondLst>
                                        </p:cTn>
                                        <p:tgtEl>
                                          <p:spTgt spid="226">
                                            <p:bg/>
                                          </p:spTgt>
                                        </p:tgtEl>
                                      </p:cBhvr>
                                      <p:to x="100000" y="60000"/>
                                    </p:animScale>
                                    <p:animScale>
                                      <p:cBhvr>
                                        <p:cTn id="116" dur="166" decel="50000">
                                          <p:stCondLst>
                                            <p:cond delay="676"/>
                                          </p:stCondLst>
                                        </p:cTn>
                                        <p:tgtEl>
                                          <p:spTgt spid="226">
                                            <p:bg/>
                                          </p:spTgt>
                                        </p:tgtEl>
                                      </p:cBhvr>
                                      <p:to x="100000" y="100000"/>
                                    </p:animScale>
                                    <p:animScale>
                                      <p:cBhvr>
                                        <p:cTn id="117" dur="26">
                                          <p:stCondLst>
                                            <p:cond delay="1312"/>
                                          </p:stCondLst>
                                        </p:cTn>
                                        <p:tgtEl>
                                          <p:spTgt spid="226">
                                            <p:bg/>
                                          </p:spTgt>
                                        </p:tgtEl>
                                      </p:cBhvr>
                                      <p:to x="100000" y="80000"/>
                                    </p:animScale>
                                    <p:animScale>
                                      <p:cBhvr>
                                        <p:cTn id="118" dur="166" decel="50000">
                                          <p:stCondLst>
                                            <p:cond delay="1338"/>
                                          </p:stCondLst>
                                        </p:cTn>
                                        <p:tgtEl>
                                          <p:spTgt spid="226">
                                            <p:bg/>
                                          </p:spTgt>
                                        </p:tgtEl>
                                      </p:cBhvr>
                                      <p:to x="100000" y="100000"/>
                                    </p:animScale>
                                    <p:animScale>
                                      <p:cBhvr>
                                        <p:cTn id="119" dur="26">
                                          <p:stCondLst>
                                            <p:cond delay="1642"/>
                                          </p:stCondLst>
                                        </p:cTn>
                                        <p:tgtEl>
                                          <p:spTgt spid="226">
                                            <p:bg/>
                                          </p:spTgt>
                                        </p:tgtEl>
                                      </p:cBhvr>
                                      <p:to x="100000" y="90000"/>
                                    </p:animScale>
                                    <p:animScale>
                                      <p:cBhvr>
                                        <p:cTn id="120" dur="166" decel="50000">
                                          <p:stCondLst>
                                            <p:cond delay="1668"/>
                                          </p:stCondLst>
                                        </p:cTn>
                                        <p:tgtEl>
                                          <p:spTgt spid="226">
                                            <p:bg/>
                                          </p:spTgt>
                                        </p:tgtEl>
                                      </p:cBhvr>
                                      <p:to x="100000" y="100000"/>
                                    </p:animScale>
                                    <p:animScale>
                                      <p:cBhvr>
                                        <p:cTn id="121" dur="26">
                                          <p:stCondLst>
                                            <p:cond delay="1808"/>
                                          </p:stCondLst>
                                        </p:cTn>
                                        <p:tgtEl>
                                          <p:spTgt spid="226">
                                            <p:bg/>
                                          </p:spTgt>
                                        </p:tgtEl>
                                      </p:cBhvr>
                                      <p:to x="100000" y="95000"/>
                                    </p:animScale>
                                    <p:animScale>
                                      <p:cBhvr>
                                        <p:cTn id="122" dur="166" decel="50000">
                                          <p:stCondLst>
                                            <p:cond delay="1834"/>
                                          </p:stCondLst>
                                        </p:cTn>
                                        <p:tgtEl>
                                          <p:spTgt spid="226">
                                            <p:bg/>
                                          </p:spTgt>
                                        </p:tgtEl>
                                      </p:cBhvr>
                                      <p:to x="100000" y="100000"/>
                                    </p:animScale>
                                  </p:childTnLst>
                                </p:cTn>
                              </p:par>
                            </p:childTnLst>
                          </p:cTn>
                        </p:par>
                      </p:childTnLst>
                    </p:cTn>
                  </p:par>
                  <p:par>
                    <p:cTn id="123" fill="hold">
                      <p:stCondLst>
                        <p:cond delay="indefinite"/>
                      </p:stCondLst>
                      <p:childTnLst>
                        <p:par>
                          <p:cTn id="124" fill="hold">
                            <p:stCondLst>
                              <p:cond delay="0"/>
                            </p:stCondLst>
                            <p:childTnLst>
                              <p:par>
                                <p:cTn id="125" presetID="26" presetClass="entr" presetSubtype="0" fill="hold" grpId="0" nodeType="clickEffect">
                                  <p:stCondLst>
                                    <p:cond delay="0"/>
                                  </p:stCondLst>
                                  <p:childTnLst>
                                    <p:set>
                                      <p:cBhvr>
                                        <p:cTn id="126" dur="1" fill="hold">
                                          <p:stCondLst>
                                            <p:cond delay="0"/>
                                          </p:stCondLst>
                                        </p:cTn>
                                        <p:tgtEl>
                                          <p:spTgt spid="226">
                                            <p:txEl>
                                              <p:pRg st="0" end="0"/>
                                            </p:txEl>
                                          </p:spTgt>
                                        </p:tgtEl>
                                        <p:attrNameLst>
                                          <p:attrName>style.visibility</p:attrName>
                                        </p:attrNameLst>
                                      </p:cBhvr>
                                      <p:to>
                                        <p:strVal val="visible"/>
                                      </p:to>
                                    </p:set>
                                    <p:animEffect transition="in" filter="wipe(down)">
                                      <p:cBhvr>
                                        <p:cTn id="127" dur="580">
                                          <p:stCondLst>
                                            <p:cond delay="0"/>
                                          </p:stCondLst>
                                        </p:cTn>
                                        <p:tgtEl>
                                          <p:spTgt spid="226">
                                            <p:txEl>
                                              <p:pRg st="0" end="0"/>
                                            </p:txEl>
                                          </p:spTgt>
                                        </p:tgtEl>
                                      </p:cBhvr>
                                    </p:animEffect>
                                    <p:anim calcmode="lin" valueType="num">
                                      <p:cBhvr>
                                        <p:cTn id="128" dur="1822" tmFilter="0,0; 0.14,0.36; 0.43,0.73; 0.71,0.91; 1.0,1.0">
                                          <p:stCondLst>
                                            <p:cond delay="0"/>
                                          </p:stCondLst>
                                        </p:cTn>
                                        <p:tgtEl>
                                          <p:spTgt spid="226">
                                            <p:txEl>
                                              <p:pRg st="0" end="0"/>
                                            </p:txEl>
                                          </p:spTgt>
                                        </p:tgtEl>
                                        <p:attrNameLst>
                                          <p:attrName>ppt_x</p:attrName>
                                        </p:attrNameLst>
                                      </p:cBhvr>
                                      <p:tavLst>
                                        <p:tav tm="0">
                                          <p:val>
                                            <p:strVal val="#ppt_x-0.25"/>
                                          </p:val>
                                        </p:tav>
                                        <p:tav tm="100000">
                                          <p:val>
                                            <p:strVal val="#ppt_x"/>
                                          </p:val>
                                        </p:tav>
                                      </p:tavLst>
                                    </p:anim>
                                    <p:anim calcmode="lin" valueType="num">
                                      <p:cBhvr>
                                        <p:cTn id="129" dur="664" tmFilter="0.0,0.0; 0.25,0.07; 0.50,0.2; 0.75,0.467; 1.0,1.0">
                                          <p:stCondLst>
                                            <p:cond delay="0"/>
                                          </p:stCondLst>
                                        </p:cTn>
                                        <p:tgtEl>
                                          <p:spTgt spid="226">
                                            <p:txEl>
                                              <p:pRg st="0" end="0"/>
                                            </p:txEl>
                                          </p:spTgt>
                                        </p:tgtEl>
                                        <p:attrNameLst>
                                          <p:attrName>ppt_y</p:attrName>
                                        </p:attrNameLst>
                                      </p:cBhvr>
                                      <p:tavLst>
                                        <p:tav tm="0" fmla="#ppt_y-sin(pi*$)/3">
                                          <p:val>
                                            <p:fltVal val="0.5"/>
                                          </p:val>
                                        </p:tav>
                                        <p:tav tm="100000">
                                          <p:val>
                                            <p:fltVal val="1"/>
                                          </p:val>
                                        </p:tav>
                                      </p:tavLst>
                                    </p:anim>
                                    <p:anim calcmode="lin" valueType="num">
                                      <p:cBhvr>
                                        <p:cTn id="130" dur="664" tmFilter="0, 0; 0.125,0.2665; 0.25,0.4; 0.375,0.465; 0.5,0.5;  0.625,0.535; 0.75,0.6; 0.875,0.7335; 1,1">
                                          <p:stCondLst>
                                            <p:cond delay="664"/>
                                          </p:stCondLst>
                                        </p:cTn>
                                        <p:tgtEl>
                                          <p:spTgt spid="226">
                                            <p:txEl>
                                              <p:pRg st="0" end="0"/>
                                            </p:txEl>
                                          </p:spTgt>
                                        </p:tgtEl>
                                        <p:attrNameLst>
                                          <p:attrName>ppt_y</p:attrName>
                                        </p:attrNameLst>
                                      </p:cBhvr>
                                      <p:tavLst>
                                        <p:tav tm="0" fmla="#ppt_y-sin(pi*$)/9">
                                          <p:val>
                                            <p:fltVal val="0"/>
                                          </p:val>
                                        </p:tav>
                                        <p:tav tm="100000">
                                          <p:val>
                                            <p:fltVal val="1"/>
                                          </p:val>
                                        </p:tav>
                                      </p:tavLst>
                                    </p:anim>
                                    <p:anim calcmode="lin" valueType="num">
                                      <p:cBhvr>
                                        <p:cTn id="131" dur="332" tmFilter="0, 0; 0.125,0.2665; 0.25,0.4; 0.375,0.465; 0.5,0.5;  0.625,0.535; 0.75,0.6; 0.875,0.7335; 1,1">
                                          <p:stCondLst>
                                            <p:cond delay="1324"/>
                                          </p:stCondLst>
                                        </p:cTn>
                                        <p:tgtEl>
                                          <p:spTgt spid="226">
                                            <p:txEl>
                                              <p:pRg st="0" end="0"/>
                                            </p:txEl>
                                          </p:spTgt>
                                        </p:tgtEl>
                                        <p:attrNameLst>
                                          <p:attrName>ppt_y</p:attrName>
                                        </p:attrNameLst>
                                      </p:cBhvr>
                                      <p:tavLst>
                                        <p:tav tm="0" fmla="#ppt_y-sin(pi*$)/27">
                                          <p:val>
                                            <p:fltVal val="0"/>
                                          </p:val>
                                        </p:tav>
                                        <p:tav tm="100000">
                                          <p:val>
                                            <p:fltVal val="1"/>
                                          </p:val>
                                        </p:tav>
                                      </p:tavLst>
                                    </p:anim>
                                    <p:anim calcmode="lin" valueType="num">
                                      <p:cBhvr>
                                        <p:cTn id="132" dur="164" tmFilter="0, 0; 0.125,0.2665; 0.25,0.4; 0.375,0.465; 0.5,0.5;  0.625,0.535; 0.75,0.6; 0.875,0.7335; 1,1">
                                          <p:stCondLst>
                                            <p:cond delay="1656"/>
                                          </p:stCondLst>
                                        </p:cTn>
                                        <p:tgtEl>
                                          <p:spTgt spid="226">
                                            <p:txEl>
                                              <p:pRg st="0" end="0"/>
                                            </p:txEl>
                                          </p:spTgt>
                                        </p:tgtEl>
                                        <p:attrNameLst>
                                          <p:attrName>ppt_y</p:attrName>
                                        </p:attrNameLst>
                                      </p:cBhvr>
                                      <p:tavLst>
                                        <p:tav tm="0" fmla="#ppt_y-sin(pi*$)/81">
                                          <p:val>
                                            <p:fltVal val="0"/>
                                          </p:val>
                                        </p:tav>
                                        <p:tav tm="100000">
                                          <p:val>
                                            <p:fltVal val="1"/>
                                          </p:val>
                                        </p:tav>
                                      </p:tavLst>
                                    </p:anim>
                                    <p:animScale>
                                      <p:cBhvr>
                                        <p:cTn id="133" dur="26">
                                          <p:stCondLst>
                                            <p:cond delay="650"/>
                                          </p:stCondLst>
                                        </p:cTn>
                                        <p:tgtEl>
                                          <p:spTgt spid="226">
                                            <p:txEl>
                                              <p:pRg st="0" end="0"/>
                                            </p:txEl>
                                          </p:spTgt>
                                        </p:tgtEl>
                                      </p:cBhvr>
                                      <p:to x="100000" y="60000"/>
                                    </p:animScale>
                                    <p:animScale>
                                      <p:cBhvr>
                                        <p:cTn id="134" dur="166" decel="50000">
                                          <p:stCondLst>
                                            <p:cond delay="676"/>
                                          </p:stCondLst>
                                        </p:cTn>
                                        <p:tgtEl>
                                          <p:spTgt spid="226">
                                            <p:txEl>
                                              <p:pRg st="0" end="0"/>
                                            </p:txEl>
                                          </p:spTgt>
                                        </p:tgtEl>
                                      </p:cBhvr>
                                      <p:to x="100000" y="100000"/>
                                    </p:animScale>
                                    <p:animScale>
                                      <p:cBhvr>
                                        <p:cTn id="135" dur="26">
                                          <p:stCondLst>
                                            <p:cond delay="1312"/>
                                          </p:stCondLst>
                                        </p:cTn>
                                        <p:tgtEl>
                                          <p:spTgt spid="226">
                                            <p:txEl>
                                              <p:pRg st="0" end="0"/>
                                            </p:txEl>
                                          </p:spTgt>
                                        </p:tgtEl>
                                      </p:cBhvr>
                                      <p:to x="100000" y="80000"/>
                                    </p:animScale>
                                    <p:animScale>
                                      <p:cBhvr>
                                        <p:cTn id="136" dur="166" decel="50000">
                                          <p:stCondLst>
                                            <p:cond delay="1338"/>
                                          </p:stCondLst>
                                        </p:cTn>
                                        <p:tgtEl>
                                          <p:spTgt spid="226">
                                            <p:txEl>
                                              <p:pRg st="0" end="0"/>
                                            </p:txEl>
                                          </p:spTgt>
                                        </p:tgtEl>
                                      </p:cBhvr>
                                      <p:to x="100000" y="100000"/>
                                    </p:animScale>
                                    <p:animScale>
                                      <p:cBhvr>
                                        <p:cTn id="137" dur="26">
                                          <p:stCondLst>
                                            <p:cond delay="1642"/>
                                          </p:stCondLst>
                                        </p:cTn>
                                        <p:tgtEl>
                                          <p:spTgt spid="226">
                                            <p:txEl>
                                              <p:pRg st="0" end="0"/>
                                            </p:txEl>
                                          </p:spTgt>
                                        </p:tgtEl>
                                      </p:cBhvr>
                                      <p:to x="100000" y="90000"/>
                                    </p:animScale>
                                    <p:animScale>
                                      <p:cBhvr>
                                        <p:cTn id="138" dur="166" decel="50000">
                                          <p:stCondLst>
                                            <p:cond delay="1668"/>
                                          </p:stCondLst>
                                        </p:cTn>
                                        <p:tgtEl>
                                          <p:spTgt spid="226">
                                            <p:txEl>
                                              <p:pRg st="0" end="0"/>
                                            </p:txEl>
                                          </p:spTgt>
                                        </p:tgtEl>
                                      </p:cBhvr>
                                      <p:to x="100000" y="100000"/>
                                    </p:animScale>
                                    <p:animScale>
                                      <p:cBhvr>
                                        <p:cTn id="139" dur="26">
                                          <p:stCondLst>
                                            <p:cond delay="1808"/>
                                          </p:stCondLst>
                                        </p:cTn>
                                        <p:tgtEl>
                                          <p:spTgt spid="226">
                                            <p:txEl>
                                              <p:pRg st="0" end="0"/>
                                            </p:txEl>
                                          </p:spTgt>
                                        </p:tgtEl>
                                      </p:cBhvr>
                                      <p:to x="100000" y="95000"/>
                                    </p:animScale>
                                    <p:animScale>
                                      <p:cBhvr>
                                        <p:cTn id="140" dur="166" decel="50000">
                                          <p:stCondLst>
                                            <p:cond delay="1834"/>
                                          </p:stCondLst>
                                        </p:cTn>
                                        <p:tgtEl>
                                          <p:spTgt spid="226">
                                            <p:txEl>
                                              <p:pRg st="0" end="0"/>
                                            </p:txEl>
                                          </p:spTgt>
                                        </p:tgtEl>
                                      </p:cBhvr>
                                      <p:to x="100000" y="100000"/>
                                    </p:animScale>
                                  </p:childTnLst>
                                </p:cTn>
                              </p:par>
                            </p:childTnLst>
                          </p:cTn>
                        </p:par>
                      </p:childTnLst>
                    </p:cTn>
                  </p:par>
                  <p:par>
                    <p:cTn id="141" fill="hold">
                      <p:stCondLst>
                        <p:cond delay="indefinite"/>
                      </p:stCondLst>
                      <p:childTnLst>
                        <p:par>
                          <p:cTn id="142" fill="hold">
                            <p:stCondLst>
                              <p:cond delay="0"/>
                            </p:stCondLst>
                            <p:childTnLst>
                              <p:par>
                                <p:cTn id="143" presetID="45" presetClass="entr" presetSubtype="0" fill="hold" grpId="0" nodeType="clickEffect">
                                  <p:stCondLst>
                                    <p:cond delay="0"/>
                                  </p:stCondLst>
                                  <p:childTnLst>
                                    <p:set>
                                      <p:cBhvr>
                                        <p:cTn id="144" dur="1" fill="hold">
                                          <p:stCondLst>
                                            <p:cond delay="0"/>
                                          </p:stCondLst>
                                        </p:cTn>
                                        <p:tgtEl>
                                          <p:spTgt spid="12"/>
                                        </p:tgtEl>
                                        <p:attrNameLst>
                                          <p:attrName>style.visibility</p:attrName>
                                        </p:attrNameLst>
                                      </p:cBhvr>
                                      <p:to>
                                        <p:strVal val="visible"/>
                                      </p:to>
                                    </p:set>
                                    <p:animEffect transition="in" filter="fade">
                                      <p:cBhvr>
                                        <p:cTn id="145" dur="2000"/>
                                        <p:tgtEl>
                                          <p:spTgt spid="12"/>
                                        </p:tgtEl>
                                      </p:cBhvr>
                                    </p:animEffect>
                                    <p:anim calcmode="lin" valueType="num">
                                      <p:cBhvr>
                                        <p:cTn id="146" dur="2000" fill="hold"/>
                                        <p:tgtEl>
                                          <p:spTgt spid="12"/>
                                        </p:tgtEl>
                                        <p:attrNameLst>
                                          <p:attrName>ppt_w</p:attrName>
                                        </p:attrNameLst>
                                      </p:cBhvr>
                                      <p:tavLst>
                                        <p:tav tm="0" fmla="#ppt_w*sin(2.5*pi*$)">
                                          <p:val>
                                            <p:fltVal val="0"/>
                                          </p:val>
                                        </p:tav>
                                        <p:tav tm="100000">
                                          <p:val>
                                            <p:fltVal val="1"/>
                                          </p:val>
                                        </p:tav>
                                      </p:tavLst>
                                    </p:anim>
                                    <p:anim calcmode="lin" valueType="num">
                                      <p:cBhvr>
                                        <p:cTn id="147"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48" fill="hold">
                      <p:stCondLst>
                        <p:cond delay="indefinite"/>
                      </p:stCondLst>
                      <p:childTnLst>
                        <p:par>
                          <p:cTn id="149" fill="hold">
                            <p:stCondLst>
                              <p:cond delay="0"/>
                            </p:stCondLst>
                            <p:childTnLst>
                              <p:par>
                                <p:cTn id="150" presetID="42" presetClass="entr" presetSubtype="0" fill="hold" grpId="0" nodeType="clickEffect">
                                  <p:stCondLst>
                                    <p:cond delay="0"/>
                                  </p:stCondLst>
                                  <p:childTnLst>
                                    <p:set>
                                      <p:cBhvr>
                                        <p:cTn id="151" dur="1" fill="hold">
                                          <p:stCondLst>
                                            <p:cond delay="0"/>
                                          </p:stCondLst>
                                        </p:cTn>
                                        <p:tgtEl>
                                          <p:spTgt spid="161"/>
                                        </p:tgtEl>
                                        <p:attrNameLst>
                                          <p:attrName>style.visibility</p:attrName>
                                        </p:attrNameLst>
                                      </p:cBhvr>
                                      <p:to>
                                        <p:strVal val="visible"/>
                                      </p:to>
                                    </p:set>
                                    <p:animEffect transition="in" filter="fade">
                                      <p:cBhvr>
                                        <p:cTn id="152" dur="1000"/>
                                        <p:tgtEl>
                                          <p:spTgt spid="161"/>
                                        </p:tgtEl>
                                      </p:cBhvr>
                                    </p:animEffect>
                                    <p:anim calcmode="lin" valueType="num">
                                      <p:cBhvr>
                                        <p:cTn id="153" dur="1000" fill="hold"/>
                                        <p:tgtEl>
                                          <p:spTgt spid="161"/>
                                        </p:tgtEl>
                                        <p:attrNameLst>
                                          <p:attrName>ppt_x</p:attrName>
                                        </p:attrNameLst>
                                      </p:cBhvr>
                                      <p:tavLst>
                                        <p:tav tm="0">
                                          <p:val>
                                            <p:strVal val="#ppt_x"/>
                                          </p:val>
                                        </p:tav>
                                        <p:tav tm="100000">
                                          <p:val>
                                            <p:strVal val="#ppt_x"/>
                                          </p:val>
                                        </p:tav>
                                      </p:tavLst>
                                    </p:anim>
                                    <p:anim calcmode="lin" valueType="num">
                                      <p:cBhvr>
                                        <p:cTn id="154" dur="1000" fill="hold"/>
                                        <p:tgtEl>
                                          <p:spTgt spid="161"/>
                                        </p:tgtEl>
                                        <p:attrNameLst>
                                          <p:attrName>ppt_y</p:attrName>
                                        </p:attrNameLst>
                                      </p:cBhvr>
                                      <p:tavLst>
                                        <p:tav tm="0">
                                          <p:val>
                                            <p:strVal val="#ppt_y+.1"/>
                                          </p:val>
                                        </p:tav>
                                        <p:tav tm="100000">
                                          <p:val>
                                            <p:strVal val="#ppt_y"/>
                                          </p:val>
                                        </p:tav>
                                      </p:tavLst>
                                    </p:anim>
                                  </p:childTnLst>
                                </p:cTn>
                              </p:par>
                              <p:par>
                                <p:cTn id="155" presetID="42" presetClass="entr" presetSubtype="0" fill="hold" grpId="0" nodeType="withEffect">
                                  <p:stCondLst>
                                    <p:cond delay="0"/>
                                  </p:stCondLst>
                                  <p:childTnLst>
                                    <p:set>
                                      <p:cBhvr>
                                        <p:cTn id="156" dur="1" fill="hold">
                                          <p:stCondLst>
                                            <p:cond delay="0"/>
                                          </p:stCondLst>
                                        </p:cTn>
                                        <p:tgtEl>
                                          <p:spTgt spid="162"/>
                                        </p:tgtEl>
                                        <p:attrNameLst>
                                          <p:attrName>style.visibility</p:attrName>
                                        </p:attrNameLst>
                                      </p:cBhvr>
                                      <p:to>
                                        <p:strVal val="visible"/>
                                      </p:to>
                                    </p:set>
                                    <p:animEffect transition="in" filter="fade">
                                      <p:cBhvr>
                                        <p:cTn id="157" dur="1000"/>
                                        <p:tgtEl>
                                          <p:spTgt spid="162"/>
                                        </p:tgtEl>
                                      </p:cBhvr>
                                    </p:animEffect>
                                    <p:anim calcmode="lin" valueType="num">
                                      <p:cBhvr>
                                        <p:cTn id="158" dur="1000" fill="hold"/>
                                        <p:tgtEl>
                                          <p:spTgt spid="162"/>
                                        </p:tgtEl>
                                        <p:attrNameLst>
                                          <p:attrName>ppt_x</p:attrName>
                                        </p:attrNameLst>
                                      </p:cBhvr>
                                      <p:tavLst>
                                        <p:tav tm="0">
                                          <p:val>
                                            <p:strVal val="#ppt_x"/>
                                          </p:val>
                                        </p:tav>
                                        <p:tav tm="100000">
                                          <p:val>
                                            <p:strVal val="#ppt_x"/>
                                          </p:val>
                                        </p:tav>
                                      </p:tavLst>
                                    </p:anim>
                                    <p:anim calcmode="lin" valueType="num">
                                      <p:cBhvr>
                                        <p:cTn id="159"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 grpId="0"/>
      <p:bldP spid="3" grpId="0" build="p" animBg="1"/>
      <p:bldP spid="152" grpId="0"/>
      <p:bldP spid="154" grpId="0"/>
      <p:bldP spid="4" grpId="0" animBg="1"/>
      <p:bldP spid="155" grpId="0" animBg="1"/>
      <p:bldP spid="156" grpId="0"/>
      <p:bldP spid="158" grpId="0"/>
      <p:bldP spid="159" grpId="0"/>
      <p:bldP spid="8" grpId="0" animBg="1"/>
      <p:bldP spid="176" grpId="0"/>
      <p:bldP spid="226" grpId="0" build="p" animBg="1"/>
      <p:bldP spid="161" grpId="0" animBg="1"/>
      <p:bldP spid="162" grpId="0" animBg="1"/>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1179001-8228-FEDA-416C-729937C3F4DC}"/>
            </a:ext>
          </a:extLst>
        </p:cNvPr>
        <p:cNvGrpSpPr/>
        <p:nvPr/>
      </p:nvGrpSpPr>
      <p:grpSpPr>
        <a:xfrm>
          <a:off x="0" y="0"/>
          <a:ext cx="0" cy="0"/>
          <a:chOff x="0" y="0"/>
          <a:chExt cx="0" cy="0"/>
        </a:xfrm>
      </p:grpSpPr>
      <p:graphicFrame>
        <p:nvGraphicFramePr>
          <p:cNvPr id="3" name="Diagramma 2">
            <a:extLst>
              <a:ext uri="{FF2B5EF4-FFF2-40B4-BE49-F238E27FC236}">
                <a16:creationId xmlns:a16="http://schemas.microsoft.com/office/drawing/2014/main" xmlns="" id="{154134CE-BF5A-2926-3D06-31440B1B9328}"/>
              </a:ext>
            </a:extLst>
          </p:cNvPr>
          <p:cNvGraphicFramePr/>
          <p:nvPr/>
        </p:nvGraphicFramePr>
        <p:xfrm>
          <a:off x="930988" y="877077"/>
          <a:ext cx="3752979" cy="54117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0" name="Freccia in giù 129">
            <a:extLst>
              <a:ext uri="{FF2B5EF4-FFF2-40B4-BE49-F238E27FC236}">
                <a16:creationId xmlns:a16="http://schemas.microsoft.com/office/drawing/2014/main" xmlns="" id="{73285AA0-CAFD-65FF-3927-C1040449EB2B}"/>
              </a:ext>
            </a:extLst>
          </p:cNvPr>
          <p:cNvSpPr/>
          <p:nvPr/>
        </p:nvSpPr>
        <p:spPr>
          <a:xfrm rot="10800000">
            <a:off x="1268957" y="6344819"/>
            <a:ext cx="457201" cy="44787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a:p>
        </p:txBody>
      </p:sp>
      <p:sp>
        <p:nvSpPr>
          <p:cNvPr id="131" name="Freccia in giù 130">
            <a:extLst>
              <a:ext uri="{FF2B5EF4-FFF2-40B4-BE49-F238E27FC236}">
                <a16:creationId xmlns:a16="http://schemas.microsoft.com/office/drawing/2014/main" xmlns="" id="{8AC61640-9012-1937-C0B0-54D6B5F1CE5B}"/>
              </a:ext>
            </a:extLst>
          </p:cNvPr>
          <p:cNvSpPr/>
          <p:nvPr/>
        </p:nvSpPr>
        <p:spPr>
          <a:xfrm rot="10800000">
            <a:off x="3912638" y="6344819"/>
            <a:ext cx="457201" cy="44787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it-IT"/>
          </a:p>
        </p:txBody>
      </p:sp>
      <p:sp>
        <p:nvSpPr>
          <p:cNvPr id="133" name="CasellaDiTesto 132">
            <a:extLst>
              <a:ext uri="{FF2B5EF4-FFF2-40B4-BE49-F238E27FC236}">
                <a16:creationId xmlns:a16="http://schemas.microsoft.com/office/drawing/2014/main" xmlns="" id="{0D39F01D-FBD4-1F7F-A25F-627F8582A078}"/>
              </a:ext>
            </a:extLst>
          </p:cNvPr>
          <p:cNvSpPr txBox="1"/>
          <p:nvPr/>
        </p:nvSpPr>
        <p:spPr>
          <a:xfrm>
            <a:off x="5018835" y="427765"/>
            <a:ext cx="2301969" cy="553998"/>
          </a:xfrm>
          <a:prstGeom prst="rect">
            <a:avLst/>
          </a:prstGeom>
          <a:noFill/>
        </p:spPr>
        <p:txBody>
          <a:bodyPr wrap="square" rtlCol="0">
            <a:spAutoFit/>
          </a:bodyPr>
          <a:lstStyle/>
          <a:p>
            <a:pPr algn="ctr"/>
            <a:r>
              <a:rPr lang="it-IT" sz="2000" b="1" dirty="0">
                <a:solidFill>
                  <a:schemeClr val="accent5">
                    <a:lumMod val="50000"/>
                  </a:schemeClr>
                </a:solidFill>
                <a:latin typeface="Verdana" panose="020B0604030504040204" pitchFamily="34" charset="0"/>
                <a:ea typeface="Verdana" panose="020B0604030504040204" pitchFamily="34" charset="0"/>
              </a:rPr>
              <a:t>ATTUALE</a:t>
            </a:r>
            <a:br>
              <a:rPr lang="it-IT" sz="2000" b="1" dirty="0">
                <a:solidFill>
                  <a:schemeClr val="accent5">
                    <a:lumMod val="50000"/>
                  </a:schemeClr>
                </a:solidFill>
                <a:latin typeface="Verdana" panose="020B0604030504040204" pitchFamily="34" charset="0"/>
                <a:ea typeface="Verdana" panose="020B0604030504040204" pitchFamily="34" charset="0"/>
              </a:rPr>
            </a:br>
            <a:r>
              <a:rPr lang="it-IT" sz="1000" b="1" dirty="0">
                <a:solidFill>
                  <a:schemeClr val="accent5">
                    <a:lumMod val="50000"/>
                  </a:schemeClr>
                </a:solidFill>
                <a:latin typeface="Verdana" panose="020B0604030504040204" pitchFamily="34" charset="0"/>
                <a:ea typeface="Verdana" panose="020B0604030504040204" pitchFamily="34" charset="0"/>
              </a:rPr>
              <a:t>C-B-A2-A1 da oltre 20 anni</a:t>
            </a:r>
          </a:p>
        </p:txBody>
      </p:sp>
      <p:sp>
        <p:nvSpPr>
          <p:cNvPr id="149" name="CasellaDiTesto 148">
            <a:extLst>
              <a:ext uri="{FF2B5EF4-FFF2-40B4-BE49-F238E27FC236}">
                <a16:creationId xmlns:a16="http://schemas.microsoft.com/office/drawing/2014/main" xmlns="" id="{2730D964-7C3A-A09A-B0DB-B3D792879CBF}"/>
              </a:ext>
            </a:extLst>
          </p:cNvPr>
          <p:cNvSpPr txBox="1"/>
          <p:nvPr/>
        </p:nvSpPr>
        <p:spPr>
          <a:xfrm>
            <a:off x="4634089" y="1128120"/>
            <a:ext cx="1212980" cy="523220"/>
          </a:xfrm>
          <a:prstGeom prst="rect">
            <a:avLst/>
          </a:prstGeom>
          <a:noFill/>
        </p:spPr>
        <p:txBody>
          <a:bodyPr wrap="square" rtlCol="0">
            <a:spAutoFit/>
          </a:bodyPr>
          <a:lstStyle/>
          <a:p>
            <a:pPr algn="r"/>
            <a:r>
              <a:rPr lang="it-IT" sz="1400" dirty="0">
                <a:solidFill>
                  <a:srgbClr val="002060"/>
                </a:solidFill>
                <a:latin typeface="Bahnschrift Light" panose="020B0502040204020203" pitchFamily="34" charset="0"/>
                <a:ea typeface="Verdana" panose="020B0604030504040204" pitchFamily="34" charset="0"/>
              </a:rPr>
              <a:t>1 girone</a:t>
            </a:r>
          </a:p>
          <a:p>
            <a:pPr algn="r"/>
            <a:r>
              <a:rPr lang="it-IT" sz="1400" b="1" dirty="0">
                <a:solidFill>
                  <a:srgbClr val="002060"/>
                </a:solidFill>
                <a:latin typeface="Bahnschrift Light" panose="020B0502040204020203" pitchFamily="34" charset="0"/>
                <a:ea typeface="Verdana" panose="020B0604030504040204" pitchFamily="34" charset="0"/>
              </a:rPr>
              <a:t>16 squadre</a:t>
            </a:r>
          </a:p>
        </p:txBody>
      </p:sp>
      <p:sp>
        <p:nvSpPr>
          <p:cNvPr id="150" name="CasellaDiTesto 149">
            <a:extLst>
              <a:ext uri="{FF2B5EF4-FFF2-40B4-BE49-F238E27FC236}">
                <a16:creationId xmlns:a16="http://schemas.microsoft.com/office/drawing/2014/main" xmlns="" id="{7151CE44-4645-4D50-3885-23F1189C8E5E}"/>
              </a:ext>
            </a:extLst>
          </p:cNvPr>
          <p:cNvSpPr txBox="1"/>
          <p:nvPr/>
        </p:nvSpPr>
        <p:spPr>
          <a:xfrm>
            <a:off x="4625776" y="1961799"/>
            <a:ext cx="1212980" cy="523220"/>
          </a:xfrm>
          <a:prstGeom prst="rect">
            <a:avLst/>
          </a:prstGeom>
          <a:noFill/>
        </p:spPr>
        <p:txBody>
          <a:bodyPr wrap="square" rtlCol="0">
            <a:spAutoFit/>
          </a:bodyPr>
          <a:lstStyle/>
          <a:p>
            <a:pPr algn="r"/>
            <a:r>
              <a:rPr lang="it-IT" sz="1400" dirty="0">
                <a:solidFill>
                  <a:srgbClr val="002060"/>
                </a:solidFill>
                <a:latin typeface="Bahnschrift Light" panose="020B0502040204020203" pitchFamily="34" charset="0"/>
                <a:ea typeface="Verdana" panose="020B0604030504040204" pitchFamily="34" charset="0"/>
              </a:rPr>
              <a:t>4 gironi</a:t>
            </a:r>
          </a:p>
          <a:p>
            <a:pPr algn="r"/>
            <a:r>
              <a:rPr lang="it-IT" sz="1400" b="1" dirty="0">
                <a:solidFill>
                  <a:srgbClr val="002060"/>
                </a:solidFill>
                <a:latin typeface="Bahnschrift Light" panose="020B0502040204020203" pitchFamily="34" charset="0"/>
                <a:ea typeface="Verdana" panose="020B0604030504040204" pitchFamily="34" charset="0"/>
              </a:rPr>
              <a:t>24 squadre</a:t>
            </a:r>
          </a:p>
        </p:txBody>
      </p:sp>
      <p:sp>
        <p:nvSpPr>
          <p:cNvPr id="154" name="CasellaDiTesto 153">
            <a:extLst>
              <a:ext uri="{FF2B5EF4-FFF2-40B4-BE49-F238E27FC236}">
                <a16:creationId xmlns:a16="http://schemas.microsoft.com/office/drawing/2014/main" xmlns="" id="{E8BBAF93-8BC9-513B-70D5-5946BB57BD99}"/>
              </a:ext>
            </a:extLst>
          </p:cNvPr>
          <p:cNvSpPr txBox="1"/>
          <p:nvPr/>
        </p:nvSpPr>
        <p:spPr>
          <a:xfrm>
            <a:off x="4625776" y="2853035"/>
            <a:ext cx="1212980" cy="523220"/>
          </a:xfrm>
          <a:prstGeom prst="rect">
            <a:avLst/>
          </a:prstGeom>
          <a:noFill/>
        </p:spPr>
        <p:txBody>
          <a:bodyPr wrap="square" rtlCol="0">
            <a:spAutoFit/>
          </a:bodyPr>
          <a:lstStyle/>
          <a:p>
            <a:pPr algn="r"/>
            <a:r>
              <a:rPr lang="it-IT" sz="1400" dirty="0">
                <a:solidFill>
                  <a:srgbClr val="002060"/>
                </a:solidFill>
                <a:latin typeface="Bahnschrift Light" panose="020B0502040204020203" pitchFamily="34" charset="0"/>
                <a:ea typeface="Verdana" panose="020B0604030504040204" pitchFamily="34" charset="0"/>
              </a:rPr>
              <a:t>8 gironi</a:t>
            </a:r>
          </a:p>
          <a:p>
            <a:pPr algn="r"/>
            <a:r>
              <a:rPr lang="it-IT" sz="1400" b="1" dirty="0">
                <a:solidFill>
                  <a:srgbClr val="002060"/>
                </a:solidFill>
                <a:latin typeface="Bahnschrift Light" panose="020B0502040204020203" pitchFamily="34" charset="0"/>
                <a:ea typeface="Verdana" panose="020B0604030504040204" pitchFamily="34" charset="0"/>
              </a:rPr>
              <a:t>48 squadre</a:t>
            </a:r>
          </a:p>
        </p:txBody>
      </p:sp>
      <p:sp>
        <p:nvSpPr>
          <p:cNvPr id="155" name="CasellaDiTesto 154">
            <a:extLst>
              <a:ext uri="{FF2B5EF4-FFF2-40B4-BE49-F238E27FC236}">
                <a16:creationId xmlns:a16="http://schemas.microsoft.com/office/drawing/2014/main" xmlns="" id="{A797CF03-F290-EC78-B682-B7B3A9559C23}"/>
              </a:ext>
            </a:extLst>
          </p:cNvPr>
          <p:cNvSpPr txBox="1"/>
          <p:nvPr/>
        </p:nvSpPr>
        <p:spPr>
          <a:xfrm>
            <a:off x="4638161" y="3769527"/>
            <a:ext cx="1212980" cy="523220"/>
          </a:xfrm>
          <a:prstGeom prst="rect">
            <a:avLst/>
          </a:prstGeom>
          <a:noFill/>
        </p:spPr>
        <p:txBody>
          <a:bodyPr wrap="square" rtlCol="0">
            <a:spAutoFit/>
          </a:bodyPr>
          <a:lstStyle/>
          <a:p>
            <a:pPr algn="r"/>
            <a:r>
              <a:rPr lang="it-IT" sz="1400" dirty="0">
                <a:solidFill>
                  <a:srgbClr val="002060"/>
                </a:solidFill>
                <a:latin typeface="Bahnschrift Light" panose="020B0502040204020203" pitchFamily="34" charset="0"/>
                <a:ea typeface="Verdana" panose="020B0604030504040204" pitchFamily="34" charset="0"/>
              </a:rPr>
              <a:t>16 gironi</a:t>
            </a:r>
          </a:p>
          <a:p>
            <a:pPr algn="r"/>
            <a:r>
              <a:rPr lang="it-IT" sz="1400" b="1" dirty="0">
                <a:solidFill>
                  <a:srgbClr val="002060"/>
                </a:solidFill>
                <a:latin typeface="Bahnschrift Light" panose="020B0502040204020203" pitchFamily="34" charset="0"/>
                <a:ea typeface="Verdana" panose="020B0604030504040204" pitchFamily="34" charset="0"/>
              </a:rPr>
              <a:t>96 squadre</a:t>
            </a:r>
          </a:p>
        </p:txBody>
      </p:sp>
      <p:sp>
        <p:nvSpPr>
          <p:cNvPr id="156" name="CasellaDiTesto 155">
            <a:extLst>
              <a:ext uri="{FF2B5EF4-FFF2-40B4-BE49-F238E27FC236}">
                <a16:creationId xmlns:a16="http://schemas.microsoft.com/office/drawing/2014/main" xmlns="" id="{84EAD891-01B4-D6A3-060A-ED6740A68637}"/>
              </a:ext>
            </a:extLst>
          </p:cNvPr>
          <p:cNvSpPr txBox="1"/>
          <p:nvPr/>
        </p:nvSpPr>
        <p:spPr>
          <a:xfrm>
            <a:off x="4634089" y="4661080"/>
            <a:ext cx="1212980" cy="523220"/>
          </a:xfrm>
          <a:prstGeom prst="rect">
            <a:avLst/>
          </a:prstGeom>
          <a:noFill/>
        </p:spPr>
        <p:txBody>
          <a:bodyPr wrap="square" rtlCol="0">
            <a:spAutoFit/>
          </a:bodyPr>
          <a:lstStyle/>
          <a:p>
            <a:pPr algn="r"/>
            <a:r>
              <a:rPr lang="it-IT" sz="1400" dirty="0">
                <a:solidFill>
                  <a:srgbClr val="002060"/>
                </a:solidFill>
                <a:latin typeface="Bahnschrift Light" panose="020B0502040204020203" pitchFamily="34" charset="0"/>
                <a:ea typeface="Verdana" panose="020B0604030504040204" pitchFamily="34" charset="0"/>
              </a:rPr>
              <a:t>32 gironi</a:t>
            </a:r>
          </a:p>
          <a:p>
            <a:pPr algn="r"/>
            <a:r>
              <a:rPr lang="it-IT" sz="1400" b="1" dirty="0">
                <a:solidFill>
                  <a:srgbClr val="002060"/>
                </a:solidFill>
                <a:latin typeface="Bahnschrift Light" panose="020B0502040204020203" pitchFamily="34" charset="0"/>
                <a:ea typeface="Verdana" panose="020B0604030504040204" pitchFamily="34" charset="0"/>
              </a:rPr>
              <a:t>192 squadre</a:t>
            </a:r>
          </a:p>
        </p:txBody>
      </p:sp>
      <p:sp>
        <p:nvSpPr>
          <p:cNvPr id="158" name="CasellaDiTesto 157">
            <a:extLst>
              <a:ext uri="{FF2B5EF4-FFF2-40B4-BE49-F238E27FC236}">
                <a16:creationId xmlns:a16="http://schemas.microsoft.com/office/drawing/2014/main" xmlns="" id="{D7098C7E-9044-654B-E292-96B1038155D9}"/>
              </a:ext>
            </a:extLst>
          </p:cNvPr>
          <p:cNvSpPr txBox="1"/>
          <p:nvPr/>
        </p:nvSpPr>
        <p:spPr>
          <a:xfrm>
            <a:off x="4579121" y="5556130"/>
            <a:ext cx="2232558" cy="523220"/>
          </a:xfrm>
          <a:prstGeom prst="rect">
            <a:avLst/>
          </a:prstGeom>
          <a:noFill/>
        </p:spPr>
        <p:txBody>
          <a:bodyPr wrap="square" rtlCol="0">
            <a:spAutoFit/>
          </a:bodyPr>
          <a:lstStyle/>
          <a:p>
            <a:pPr algn="ctr"/>
            <a:r>
              <a:rPr lang="it-IT" sz="1400" dirty="0">
                <a:solidFill>
                  <a:srgbClr val="002060"/>
                </a:solidFill>
                <a:latin typeface="Bahnschrift Light" panose="020B0502040204020203" pitchFamily="34" charset="0"/>
                <a:ea typeface="Verdana" panose="020B0604030504040204" pitchFamily="34" charset="0"/>
              </a:rPr>
              <a:t>Iscrizioni libere, variabile da Regione a Regione</a:t>
            </a:r>
          </a:p>
        </p:txBody>
      </p:sp>
      <p:pic>
        <p:nvPicPr>
          <p:cNvPr id="172" name="Immagine 171">
            <a:extLst>
              <a:ext uri="{FF2B5EF4-FFF2-40B4-BE49-F238E27FC236}">
                <a16:creationId xmlns:a16="http://schemas.microsoft.com/office/drawing/2014/main" xmlns="" id="{38DF286C-DE4B-048D-C4BC-D7647968E42D}"/>
              </a:ext>
            </a:extLst>
          </p:cNvPr>
          <p:cNvPicPr>
            <a:picLocks noChangeAspect="1"/>
          </p:cNvPicPr>
          <p:nvPr/>
        </p:nvPicPr>
        <p:blipFill>
          <a:blip r:embed="rId6"/>
          <a:stretch>
            <a:fillRect/>
          </a:stretch>
        </p:blipFill>
        <p:spPr>
          <a:xfrm>
            <a:off x="5838757" y="1070938"/>
            <a:ext cx="711671" cy="648411"/>
          </a:xfrm>
          <a:prstGeom prst="rect">
            <a:avLst/>
          </a:prstGeom>
        </p:spPr>
      </p:pic>
      <p:pic>
        <p:nvPicPr>
          <p:cNvPr id="174" name="Immagine 173">
            <a:extLst>
              <a:ext uri="{FF2B5EF4-FFF2-40B4-BE49-F238E27FC236}">
                <a16:creationId xmlns:a16="http://schemas.microsoft.com/office/drawing/2014/main" xmlns="" id="{5BB693CD-D3C0-4789-831F-17889B0DA1FD}"/>
              </a:ext>
            </a:extLst>
          </p:cNvPr>
          <p:cNvPicPr>
            <a:picLocks noChangeAspect="1"/>
          </p:cNvPicPr>
          <p:nvPr/>
        </p:nvPicPr>
        <p:blipFill>
          <a:blip r:embed="rId7"/>
          <a:stretch>
            <a:fillRect/>
          </a:stretch>
        </p:blipFill>
        <p:spPr>
          <a:xfrm>
            <a:off x="5838757" y="1909497"/>
            <a:ext cx="1047663" cy="641107"/>
          </a:xfrm>
          <a:prstGeom prst="rect">
            <a:avLst/>
          </a:prstGeom>
        </p:spPr>
      </p:pic>
      <p:pic>
        <p:nvPicPr>
          <p:cNvPr id="176" name="Immagine 175">
            <a:extLst>
              <a:ext uri="{FF2B5EF4-FFF2-40B4-BE49-F238E27FC236}">
                <a16:creationId xmlns:a16="http://schemas.microsoft.com/office/drawing/2014/main" xmlns="" id="{F4EA22DC-93B0-15F7-BAE7-0AD8AB6933A7}"/>
              </a:ext>
            </a:extLst>
          </p:cNvPr>
          <p:cNvPicPr>
            <a:picLocks noChangeAspect="1"/>
          </p:cNvPicPr>
          <p:nvPr/>
        </p:nvPicPr>
        <p:blipFill>
          <a:blip r:embed="rId8"/>
          <a:stretch>
            <a:fillRect/>
          </a:stretch>
        </p:blipFill>
        <p:spPr>
          <a:xfrm>
            <a:off x="5841301" y="2807256"/>
            <a:ext cx="920183" cy="630687"/>
          </a:xfrm>
          <a:prstGeom prst="rect">
            <a:avLst/>
          </a:prstGeom>
        </p:spPr>
      </p:pic>
      <p:pic>
        <p:nvPicPr>
          <p:cNvPr id="178" name="Immagine 177">
            <a:extLst>
              <a:ext uri="{FF2B5EF4-FFF2-40B4-BE49-F238E27FC236}">
                <a16:creationId xmlns:a16="http://schemas.microsoft.com/office/drawing/2014/main" xmlns="" id="{0E1FBF82-534F-E41A-3F8D-7F547F5F4892}"/>
              </a:ext>
            </a:extLst>
          </p:cNvPr>
          <p:cNvPicPr>
            <a:picLocks noChangeAspect="1"/>
          </p:cNvPicPr>
          <p:nvPr/>
        </p:nvPicPr>
        <p:blipFill>
          <a:blip r:embed="rId9"/>
          <a:stretch>
            <a:fillRect/>
          </a:stretch>
        </p:blipFill>
        <p:spPr>
          <a:xfrm>
            <a:off x="5838757" y="3719649"/>
            <a:ext cx="1035572" cy="630687"/>
          </a:xfrm>
          <a:prstGeom prst="rect">
            <a:avLst/>
          </a:prstGeom>
        </p:spPr>
      </p:pic>
      <p:pic>
        <p:nvPicPr>
          <p:cNvPr id="180" name="Immagine 179">
            <a:extLst>
              <a:ext uri="{FF2B5EF4-FFF2-40B4-BE49-F238E27FC236}">
                <a16:creationId xmlns:a16="http://schemas.microsoft.com/office/drawing/2014/main" xmlns="" id="{9C3CA461-1A3C-8EFB-1515-F48977BDED17}"/>
              </a:ext>
            </a:extLst>
          </p:cNvPr>
          <p:cNvPicPr>
            <a:picLocks noChangeAspect="1"/>
          </p:cNvPicPr>
          <p:nvPr/>
        </p:nvPicPr>
        <p:blipFill>
          <a:blip r:embed="rId10"/>
          <a:stretch>
            <a:fillRect/>
          </a:stretch>
        </p:blipFill>
        <p:spPr>
          <a:xfrm>
            <a:off x="5843679" y="4611202"/>
            <a:ext cx="917805" cy="627426"/>
          </a:xfrm>
          <a:prstGeom prst="rect">
            <a:avLst/>
          </a:prstGeom>
        </p:spPr>
      </p:pic>
      <p:pic>
        <p:nvPicPr>
          <p:cNvPr id="182" name="Immagine 181">
            <a:extLst>
              <a:ext uri="{FF2B5EF4-FFF2-40B4-BE49-F238E27FC236}">
                <a16:creationId xmlns:a16="http://schemas.microsoft.com/office/drawing/2014/main" xmlns="" id="{82B6262F-9DBB-22B8-9529-B078235A134B}"/>
              </a:ext>
            </a:extLst>
          </p:cNvPr>
          <p:cNvPicPr>
            <a:picLocks noChangeAspect="1"/>
          </p:cNvPicPr>
          <p:nvPr/>
        </p:nvPicPr>
        <p:blipFill>
          <a:blip r:embed="rId6"/>
          <a:stretch>
            <a:fillRect/>
          </a:stretch>
        </p:blipFill>
        <p:spPr>
          <a:xfrm>
            <a:off x="8849573" y="1057422"/>
            <a:ext cx="756173" cy="648411"/>
          </a:xfrm>
          <a:prstGeom prst="rect">
            <a:avLst/>
          </a:prstGeom>
        </p:spPr>
      </p:pic>
      <p:pic>
        <p:nvPicPr>
          <p:cNvPr id="183" name="Immagine 182">
            <a:extLst>
              <a:ext uri="{FF2B5EF4-FFF2-40B4-BE49-F238E27FC236}">
                <a16:creationId xmlns:a16="http://schemas.microsoft.com/office/drawing/2014/main" xmlns="" id="{AAC83431-F5FB-640A-756C-2E8CB0988E8D}"/>
              </a:ext>
            </a:extLst>
          </p:cNvPr>
          <p:cNvPicPr>
            <a:picLocks noChangeAspect="1"/>
          </p:cNvPicPr>
          <p:nvPr/>
        </p:nvPicPr>
        <p:blipFill>
          <a:blip r:embed="rId7"/>
          <a:stretch>
            <a:fillRect/>
          </a:stretch>
        </p:blipFill>
        <p:spPr>
          <a:xfrm>
            <a:off x="8569640" y="1899523"/>
            <a:ext cx="1047663" cy="641107"/>
          </a:xfrm>
          <a:prstGeom prst="rect">
            <a:avLst/>
          </a:prstGeom>
        </p:spPr>
      </p:pic>
      <p:pic>
        <p:nvPicPr>
          <p:cNvPr id="184" name="Immagine 183">
            <a:extLst>
              <a:ext uri="{FF2B5EF4-FFF2-40B4-BE49-F238E27FC236}">
                <a16:creationId xmlns:a16="http://schemas.microsoft.com/office/drawing/2014/main" xmlns="" id="{D52EE691-A93D-7601-0CE1-7EBD16F44FEB}"/>
              </a:ext>
            </a:extLst>
          </p:cNvPr>
          <p:cNvPicPr>
            <a:picLocks noChangeAspect="1"/>
          </p:cNvPicPr>
          <p:nvPr/>
        </p:nvPicPr>
        <p:blipFill>
          <a:blip r:embed="rId8"/>
          <a:stretch>
            <a:fillRect/>
          </a:stretch>
        </p:blipFill>
        <p:spPr>
          <a:xfrm>
            <a:off x="8760313" y="2798313"/>
            <a:ext cx="920183" cy="630687"/>
          </a:xfrm>
          <a:prstGeom prst="rect">
            <a:avLst/>
          </a:prstGeom>
        </p:spPr>
      </p:pic>
      <p:pic>
        <p:nvPicPr>
          <p:cNvPr id="185" name="Immagine 184">
            <a:extLst>
              <a:ext uri="{FF2B5EF4-FFF2-40B4-BE49-F238E27FC236}">
                <a16:creationId xmlns:a16="http://schemas.microsoft.com/office/drawing/2014/main" xmlns="" id="{21A3CACC-8CF0-2578-B1A2-D49D3C2896B9}"/>
              </a:ext>
            </a:extLst>
          </p:cNvPr>
          <p:cNvPicPr>
            <a:picLocks noChangeAspect="1"/>
          </p:cNvPicPr>
          <p:nvPr/>
        </p:nvPicPr>
        <p:blipFill>
          <a:blip r:embed="rId9"/>
          <a:stretch>
            <a:fillRect/>
          </a:stretch>
        </p:blipFill>
        <p:spPr>
          <a:xfrm>
            <a:off x="8709874" y="3712500"/>
            <a:ext cx="1035572" cy="630687"/>
          </a:xfrm>
          <a:prstGeom prst="rect">
            <a:avLst/>
          </a:prstGeom>
        </p:spPr>
      </p:pic>
      <p:pic>
        <p:nvPicPr>
          <p:cNvPr id="186" name="Immagine 185">
            <a:extLst>
              <a:ext uri="{FF2B5EF4-FFF2-40B4-BE49-F238E27FC236}">
                <a16:creationId xmlns:a16="http://schemas.microsoft.com/office/drawing/2014/main" xmlns="" id="{1AF2254C-0FDA-4B9A-A925-FF8E2BB132E8}"/>
              </a:ext>
            </a:extLst>
          </p:cNvPr>
          <p:cNvPicPr>
            <a:picLocks noChangeAspect="1"/>
          </p:cNvPicPr>
          <p:nvPr/>
        </p:nvPicPr>
        <p:blipFill>
          <a:blip r:embed="rId10"/>
          <a:stretch>
            <a:fillRect/>
          </a:stretch>
        </p:blipFill>
        <p:spPr>
          <a:xfrm>
            <a:off x="8569640" y="4674101"/>
            <a:ext cx="917805" cy="627426"/>
          </a:xfrm>
          <a:prstGeom prst="rect">
            <a:avLst/>
          </a:prstGeom>
        </p:spPr>
      </p:pic>
      <p:pic>
        <p:nvPicPr>
          <p:cNvPr id="187" name="Immagine 186">
            <a:extLst>
              <a:ext uri="{FF2B5EF4-FFF2-40B4-BE49-F238E27FC236}">
                <a16:creationId xmlns:a16="http://schemas.microsoft.com/office/drawing/2014/main" xmlns="" id="{78A1B960-0508-282F-4B7E-2FC7B973E3DD}"/>
              </a:ext>
            </a:extLst>
          </p:cNvPr>
          <p:cNvPicPr>
            <a:picLocks noChangeAspect="1"/>
          </p:cNvPicPr>
          <p:nvPr/>
        </p:nvPicPr>
        <p:blipFill>
          <a:blip r:embed="rId11"/>
          <a:stretch>
            <a:fillRect/>
          </a:stretch>
        </p:blipFill>
        <p:spPr>
          <a:xfrm>
            <a:off x="10134746" y="1078932"/>
            <a:ext cx="364647" cy="650023"/>
          </a:xfrm>
          <a:prstGeom prst="rect">
            <a:avLst/>
          </a:prstGeom>
        </p:spPr>
      </p:pic>
      <p:pic>
        <p:nvPicPr>
          <p:cNvPr id="188" name="Immagine 187">
            <a:extLst>
              <a:ext uri="{FF2B5EF4-FFF2-40B4-BE49-F238E27FC236}">
                <a16:creationId xmlns:a16="http://schemas.microsoft.com/office/drawing/2014/main" xmlns="" id="{9219F1F1-B594-147C-8A68-CE5B880E3E7B}"/>
              </a:ext>
            </a:extLst>
          </p:cNvPr>
          <p:cNvPicPr>
            <a:picLocks noChangeAspect="1"/>
          </p:cNvPicPr>
          <p:nvPr/>
        </p:nvPicPr>
        <p:blipFill>
          <a:blip r:embed="rId12"/>
          <a:stretch>
            <a:fillRect/>
          </a:stretch>
        </p:blipFill>
        <p:spPr>
          <a:xfrm>
            <a:off x="10088333" y="1908095"/>
            <a:ext cx="531650" cy="641108"/>
          </a:xfrm>
          <a:prstGeom prst="rect">
            <a:avLst/>
          </a:prstGeom>
        </p:spPr>
      </p:pic>
      <p:pic>
        <p:nvPicPr>
          <p:cNvPr id="189" name="Immagine 188">
            <a:extLst>
              <a:ext uri="{FF2B5EF4-FFF2-40B4-BE49-F238E27FC236}">
                <a16:creationId xmlns:a16="http://schemas.microsoft.com/office/drawing/2014/main" xmlns="" id="{EA699670-2B92-3DA2-3B26-66021601543A}"/>
              </a:ext>
            </a:extLst>
          </p:cNvPr>
          <p:cNvPicPr>
            <a:picLocks noChangeAspect="1"/>
          </p:cNvPicPr>
          <p:nvPr/>
        </p:nvPicPr>
        <p:blipFill>
          <a:blip r:embed="rId13"/>
          <a:stretch>
            <a:fillRect/>
          </a:stretch>
        </p:blipFill>
        <p:spPr>
          <a:xfrm>
            <a:off x="10244247" y="2776951"/>
            <a:ext cx="459129" cy="622375"/>
          </a:xfrm>
          <a:prstGeom prst="rect">
            <a:avLst/>
          </a:prstGeom>
        </p:spPr>
      </p:pic>
      <p:pic>
        <p:nvPicPr>
          <p:cNvPr id="190" name="Immagine 189">
            <a:extLst>
              <a:ext uri="{FF2B5EF4-FFF2-40B4-BE49-F238E27FC236}">
                <a16:creationId xmlns:a16="http://schemas.microsoft.com/office/drawing/2014/main" xmlns="" id="{34EA24A3-C5C4-7FF5-8ECE-BF28F89D0F83}"/>
              </a:ext>
            </a:extLst>
          </p:cNvPr>
          <p:cNvPicPr>
            <a:picLocks noChangeAspect="1"/>
          </p:cNvPicPr>
          <p:nvPr/>
        </p:nvPicPr>
        <p:blipFill>
          <a:blip r:embed="rId14"/>
          <a:stretch>
            <a:fillRect/>
          </a:stretch>
        </p:blipFill>
        <p:spPr>
          <a:xfrm>
            <a:off x="9813420" y="3700347"/>
            <a:ext cx="521680" cy="630688"/>
          </a:xfrm>
          <a:prstGeom prst="rect">
            <a:avLst/>
          </a:prstGeom>
        </p:spPr>
      </p:pic>
      <p:pic>
        <p:nvPicPr>
          <p:cNvPr id="191" name="Immagine 190">
            <a:extLst>
              <a:ext uri="{FF2B5EF4-FFF2-40B4-BE49-F238E27FC236}">
                <a16:creationId xmlns:a16="http://schemas.microsoft.com/office/drawing/2014/main" xmlns="" id="{2D5A2FAD-9813-39B7-50A4-2BF85D973FEC}"/>
              </a:ext>
            </a:extLst>
          </p:cNvPr>
          <p:cNvPicPr>
            <a:picLocks noChangeAspect="1"/>
          </p:cNvPicPr>
          <p:nvPr/>
        </p:nvPicPr>
        <p:blipFill>
          <a:blip r:embed="rId15"/>
          <a:stretch>
            <a:fillRect/>
          </a:stretch>
        </p:blipFill>
        <p:spPr>
          <a:xfrm>
            <a:off x="9843512" y="4611202"/>
            <a:ext cx="461496" cy="627426"/>
          </a:xfrm>
          <a:prstGeom prst="rect">
            <a:avLst/>
          </a:prstGeom>
        </p:spPr>
      </p:pic>
      <p:sp>
        <p:nvSpPr>
          <p:cNvPr id="192" name="Titolo 7">
            <a:extLst>
              <a:ext uri="{FF2B5EF4-FFF2-40B4-BE49-F238E27FC236}">
                <a16:creationId xmlns:a16="http://schemas.microsoft.com/office/drawing/2014/main" xmlns="" id="{3182930C-D086-09FE-AD6F-0ED72CB3A9B1}"/>
              </a:ext>
            </a:extLst>
          </p:cNvPr>
          <p:cNvSpPr>
            <a:spLocks noGrp="1"/>
          </p:cNvSpPr>
          <p:nvPr>
            <p:ph type="title"/>
          </p:nvPr>
        </p:nvSpPr>
        <p:spPr>
          <a:xfrm>
            <a:off x="938304" y="103908"/>
            <a:ext cx="3991143" cy="660862"/>
          </a:xfrm>
        </p:spPr>
        <p:txBody>
          <a:bodyPr>
            <a:normAutofit/>
          </a:bodyPr>
          <a:lstStyle/>
          <a:p>
            <a:r>
              <a:rPr lang="it-IT" dirty="0"/>
              <a:t>Piramide del CIS</a:t>
            </a:r>
          </a:p>
        </p:txBody>
      </p:sp>
      <p:sp>
        <p:nvSpPr>
          <p:cNvPr id="198" name="CasellaDiTesto 197">
            <a:extLst>
              <a:ext uri="{FF2B5EF4-FFF2-40B4-BE49-F238E27FC236}">
                <a16:creationId xmlns:a16="http://schemas.microsoft.com/office/drawing/2014/main" xmlns="" id="{FCB836A4-F25C-50FD-7D5F-D8A1F017524B}"/>
              </a:ext>
            </a:extLst>
          </p:cNvPr>
          <p:cNvSpPr txBox="1"/>
          <p:nvPr/>
        </p:nvSpPr>
        <p:spPr>
          <a:xfrm>
            <a:off x="10473812" y="1144746"/>
            <a:ext cx="1212980" cy="523220"/>
          </a:xfrm>
          <a:prstGeom prst="rect">
            <a:avLst/>
          </a:prstGeom>
          <a:noFill/>
        </p:spPr>
        <p:txBody>
          <a:bodyPr wrap="square" rtlCol="0">
            <a:spAutoFit/>
          </a:bodyPr>
          <a:lstStyle/>
          <a:p>
            <a:r>
              <a:rPr lang="it-IT" sz="1400" dirty="0">
                <a:solidFill>
                  <a:srgbClr val="C00000"/>
                </a:solidFill>
                <a:latin typeface="Bahnschrift Light" panose="020B0502040204020203" pitchFamily="34" charset="0"/>
                <a:ea typeface="Verdana" panose="020B0604030504040204" pitchFamily="34" charset="0"/>
              </a:rPr>
              <a:t>1 girone</a:t>
            </a:r>
          </a:p>
          <a:p>
            <a:r>
              <a:rPr lang="it-IT" sz="1400" b="1" dirty="0">
                <a:solidFill>
                  <a:srgbClr val="C00000"/>
                </a:solidFill>
                <a:latin typeface="Bahnschrift Light" panose="020B0502040204020203" pitchFamily="34" charset="0"/>
                <a:ea typeface="Verdana" panose="020B0604030504040204" pitchFamily="34" charset="0"/>
              </a:rPr>
              <a:t>24 squadre</a:t>
            </a:r>
          </a:p>
        </p:txBody>
      </p:sp>
      <p:sp>
        <p:nvSpPr>
          <p:cNvPr id="199" name="CasellaDiTesto 198">
            <a:extLst>
              <a:ext uri="{FF2B5EF4-FFF2-40B4-BE49-F238E27FC236}">
                <a16:creationId xmlns:a16="http://schemas.microsoft.com/office/drawing/2014/main" xmlns="" id="{15022AE0-1AF0-2487-2B87-46C073D30E80}"/>
              </a:ext>
            </a:extLst>
          </p:cNvPr>
          <p:cNvSpPr txBox="1"/>
          <p:nvPr/>
        </p:nvSpPr>
        <p:spPr>
          <a:xfrm>
            <a:off x="10574497" y="1978425"/>
            <a:ext cx="1112296" cy="523220"/>
          </a:xfrm>
          <a:prstGeom prst="rect">
            <a:avLst/>
          </a:prstGeom>
          <a:noFill/>
        </p:spPr>
        <p:txBody>
          <a:bodyPr wrap="square" rtlCol="0">
            <a:spAutoFit/>
          </a:bodyPr>
          <a:lstStyle/>
          <a:p>
            <a:r>
              <a:rPr lang="it-IT" sz="1400" dirty="0">
                <a:solidFill>
                  <a:srgbClr val="C00000"/>
                </a:solidFill>
                <a:latin typeface="Bahnschrift Light" panose="020B0502040204020203" pitchFamily="34" charset="0"/>
                <a:ea typeface="Verdana" panose="020B0604030504040204" pitchFamily="34" charset="0"/>
              </a:rPr>
              <a:t>6 gironi</a:t>
            </a:r>
          </a:p>
          <a:p>
            <a:r>
              <a:rPr lang="it-IT" sz="1400" b="1" dirty="0">
                <a:solidFill>
                  <a:srgbClr val="C00000"/>
                </a:solidFill>
                <a:latin typeface="Bahnschrift Light" panose="020B0502040204020203" pitchFamily="34" charset="0"/>
                <a:ea typeface="Verdana" panose="020B0604030504040204" pitchFamily="34" charset="0"/>
              </a:rPr>
              <a:t>36 squadre</a:t>
            </a:r>
          </a:p>
        </p:txBody>
      </p:sp>
      <p:sp>
        <p:nvSpPr>
          <p:cNvPr id="200" name="CasellaDiTesto 199">
            <a:extLst>
              <a:ext uri="{FF2B5EF4-FFF2-40B4-BE49-F238E27FC236}">
                <a16:creationId xmlns:a16="http://schemas.microsoft.com/office/drawing/2014/main" xmlns="" id="{F37366A8-F682-A8D8-CD90-E8132F135194}"/>
              </a:ext>
            </a:extLst>
          </p:cNvPr>
          <p:cNvSpPr txBox="1"/>
          <p:nvPr/>
        </p:nvSpPr>
        <p:spPr>
          <a:xfrm>
            <a:off x="10773721" y="2869661"/>
            <a:ext cx="1212980" cy="523220"/>
          </a:xfrm>
          <a:prstGeom prst="rect">
            <a:avLst/>
          </a:prstGeom>
          <a:noFill/>
        </p:spPr>
        <p:txBody>
          <a:bodyPr wrap="square" rtlCol="0">
            <a:spAutoFit/>
          </a:bodyPr>
          <a:lstStyle/>
          <a:p>
            <a:r>
              <a:rPr lang="it-IT" sz="1400" dirty="0">
                <a:solidFill>
                  <a:srgbClr val="C00000"/>
                </a:solidFill>
                <a:latin typeface="Bahnschrift Light" panose="020B0502040204020203" pitchFamily="34" charset="0"/>
                <a:ea typeface="Verdana" panose="020B0604030504040204" pitchFamily="34" charset="0"/>
              </a:rPr>
              <a:t>12 gironi</a:t>
            </a:r>
          </a:p>
          <a:p>
            <a:r>
              <a:rPr lang="it-IT" sz="1400" b="1" dirty="0">
                <a:solidFill>
                  <a:srgbClr val="C00000"/>
                </a:solidFill>
                <a:latin typeface="Bahnschrift Light" panose="020B0502040204020203" pitchFamily="34" charset="0"/>
                <a:ea typeface="Verdana" panose="020B0604030504040204" pitchFamily="34" charset="0"/>
              </a:rPr>
              <a:t>72 squadre</a:t>
            </a:r>
          </a:p>
        </p:txBody>
      </p:sp>
      <p:sp>
        <p:nvSpPr>
          <p:cNvPr id="201" name="CasellaDiTesto 200">
            <a:extLst>
              <a:ext uri="{FF2B5EF4-FFF2-40B4-BE49-F238E27FC236}">
                <a16:creationId xmlns:a16="http://schemas.microsoft.com/office/drawing/2014/main" xmlns="" id="{9675D6AF-9B8E-4DC7-1A4B-0645C1F8A23F}"/>
              </a:ext>
            </a:extLst>
          </p:cNvPr>
          <p:cNvSpPr txBox="1"/>
          <p:nvPr/>
        </p:nvSpPr>
        <p:spPr>
          <a:xfrm>
            <a:off x="10421845" y="3786153"/>
            <a:ext cx="1212981" cy="523220"/>
          </a:xfrm>
          <a:prstGeom prst="rect">
            <a:avLst/>
          </a:prstGeom>
          <a:noFill/>
        </p:spPr>
        <p:txBody>
          <a:bodyPr wrap="square" rtlCol="0">
            <a:spAutoFit/>
          </a:bodyPr>
          <a:lstStyle/>
          <a:p>
            <a:r>
              <a:rPr lang="it-IT" sz="1400" dirty="0">
                <a:solidFill>
                  <a:srgbClr val="C00000"/>
                </a:solidFill>
                <a:latin typeface="Bahnschrift Light" panose="020B0502040204020203" pitchFamily="34" charset="0"/>
                <a:ea typeface="Verdana" panose="020B0604030504040204" pitchFamily="34" charset="0"/>
              </a:rPr>
              <a:t>24 gironi</a:t>
            </a:r>
          </a:p>
          <a:p>
            <a:r>
              <a:rPr lang="it-IT" sz="1400" b="1" dirty="0">
                <a:solidFill>
                  <a:srgbClr val="C00000"/>
                </a:solidFill>
                <a:latin typeface="Bahnschrift Light" panose="020B0502040204020203" pitchFamily="34" charset="0"/>
                <a:ea typeface="Verdana" panose="020B0604030504040204" pitchFamily="34" charset="0"/>
              </a:rPr>
              <a:t>144 squadre</a:t>
            </a:r>
          </a:p>
        </p:txBody>
      </p:sp>
      <p:sp>
        <p:nvSpPr>
          <p:cNvPr id="202" name="CasellaDiTesto 201">
            <a:extLst>
              <a:ext uri="{FF2B5EF4-FFF2-40B4-BE49-F238E27FC236}">
                <a16:creationId xmlns:a16="http://schemas.microsoft.com/office/drawing/2014/main" xmlns="" id="{126E821B-BCE1-478A-EDD8-2E0DEAC1EF28}"/>
              </a:ext>
            </a:extLst>
          </p:cNvPr>
          <p:cNvSpPr txBox="1"/>
          <p:nvPr/>
        </p:nvSpPr>
        <p:spPr>
          <a:xfrm>
            <a:off x="10328028" y="4653337"/>
            <a:ext cx="1212980" cy="523220"/>
          </a:xfrm>
          <a:prstGeom prst="rect">
            <a:avLst/>
          </a:prstGeom>
          <a:noFill/>
        </p:spPr>
        <p:txBody>
          <a:bodyPr wrap="square" rtlCol="0">
            <a:spAutoFit/>
          </a:bodyPr>
          <a:lstStyle/>
          <a:p>
            <a:r>
              <a:rPr lang="it-IT" sz="1400" dirty="0">
                <a:solidFill>
                  <a:srgbClr val="C00000"/>
                </a:solidFill>
                <a:latin typeface="Bahnschrift Light" panose="020B0502040204020203" pitchFamily="34" charset="0"/>
                <a:ea typeface="Verdana" panose="020B0604030504040204" pitchFamily="34" charset="0"/>
              </a:rPr>
              <a:t>48 gironi</a:t>
            </a:r>
          </a:p>
          <a:p>
            <a:r>
              <a:rPr lang="it-IT" sz="1400" b="1" dirty="0">
                <a:solidFill>
                  <a:srgbClr val="C00000"/>
                </a:solidFill>
                <a:latin typeface="Bahnschrift Light" panose="020B0502040204020203" pitchFamily="34" charset="0"/>
                <a:ea typeface="Verdana" panose="020B0604030504040204" pitchFamily="34" charset="0"/>
              </a:rPr>
              <a:t>288 squadre</a:t>
            </a:r>
          </a:p>
        </p:txBody>
      </p:sp>
      <p:sp>
        <p:nvSpPr>
          <p:cNvPr id="203" name="Freccia in su 202">
            <a:extLst>
              <a:ext uri="{FF2B5EF4-FFF2-40B4-BE49-F238E27FC236}">
                <a16:creationId xmlns:a16="http://schemas.microsoft.com/office/drawing/2014/main" xmlns="" id="{E0D1A997-81A1-6DD5-C911-B5679EDAE5D7}"/>
              </a:ext>
            </a:extLst>
          </p:cNvPr>
          <p:cNvSpPr/>
          <p:nvPr/>
        </p:nvSpPr>
        <p:spPr>
          <a:xfrm rot="1422429">
            <a:off x="1273503" y="5250714"/>
            <a:ext cx="351358" cy="297012"/>
          </a:xfrm>
          <a:prstGeom prst="upArrow">
            <a:avLst/>
          </a:prstGeom>
          <a:solidFill>
            <a:srgbClr val="FFFF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08" name="CasellaDiTesto 207">
            <a:extLst>
              <a:ext uri="{FF2B5EF4-FFF2-40B4-BE49-F238E27FC236}">
                <a16:creationId xmlns:a16="http://schemas.microsoft.com/office/drawing/2014/main" xmlns="" id="{66BAFFE9-28D4-F2D5-9E91-623E0C3E2542}"/>
              </a:ext>
            </a:extLst>
          </p:cNvPr>
          <p:cNvSpPr txBox="1"/>
          <p:nvPr/>
        </p:nvSpPr>
        <p:spPr>
          <a:xfrm>
            <a:off x="1702997" y="6414865"/>
            <a:ext cx="2192694" cy="307777"/>
          </a:xfrm>
          <a:prstGeom prst="rect">
            <a:avLst/>
          </a:prstGeom>
          <a:noFill/>
        </p:spPr>
        <p:txBody>
          <a:bodyPr wrap="square" rtlCol="0">
            <a:spAutoFit/>
          </a:bodyPr>
          <a:lstStyle/>
          <a:p>
            <a:pPr algn="ctr"/>
            <a:r>
              <a:rPr lang="it-IT" sz="1400" b="1" dirty="0">
                <a:solidFill>
                  <a:schemeClr val="accent4">
                    <a:lumMod val="75000"/>
                  </a:schemeClr>
                </a:solidFill>
                <a:latin typeface="Verdana" panose="020B0604030504040204" pitchFamily="34" charset="0"/>
                <a:ea typeface="Verdana" panose="020B0604030504040204" pitchFamily="34" charset="0"/>
              </a:rPr>
              <a:t>NUOVI TESSERATI</a:t>
            </a:r>
          </a:p>
        </p:txBody>
      </p:sp>
      <p:sp>
        <p:nvSpPr>
          <p:cNvPr id="209" name="CasellaDiTesto 208">
            <a:extLst>
              <a:ext uri="{FF2B5EF4-FFF2-40B4-BE49-F238E27FC236}">
                <a16:creationId xmlns:a16="http://schemas.microsoft.com/office/drawing/2014/main" xmlns="" id="{3ADA1023-88D2-8D0B-30CD-88CE1A9B89FB}"/>
              </a:ext>
            </a:extLst>
          </p:cNvPr>
          <p:cNvSpPr txBox="1"/>
          <p:nvPr/>
        </p:nvSpPr>
        <p:spPr>
          <a:xfrm>
            <a:off x="8323256" y="293643"/>
            <a:ext cx="2484668" cy="707886"/>
          </a:xfrm>
          <a:prstGeom prst="rect">
            <a:avLst/>
          </a:prstGeom>
          <a:noFill/>
        </p:spPr>
        <p:txBody>
          <a:bodyPr wrap="square" rtlCol="0">
            <a:spAutoFit/>
          </a:bodyPr>
          <a:lstStyle/>
          <a:p>
            <a:pPr algn="ctr"/>
            <a:r>
              <a:rPr lang="it-IT" sz="2000" b="1" dirty="0">
                <a:solidFill>
                  <a:schemeClr val="accent6">
                    <a:lumMod val="50000"/>
                  </a:schemeClr>
                </a:solidFill>
                <a:latin typeface="Verdana" panose="020B0604030504040204" pitchFamily="34" charset="0"/>
                <a:ea typeface="Verdana" panose="020B0604030504040204" pitchFamily="34" charset="0"/>
              </a:rPr>
              <a:t>PROPOSTA</a:t>
            </a:r>
            <a:br>
              <a:rPr lang="it-IT" sz="2000" b="1" dirty="0">
                <a:solidFill>
                  <a:schemeClr val="accent6">
                    <a:lumMod val="50000"/>
                  </a:schemeClr>
                </a:solidFill>
                <a:latin typeface="Verdana" panose="020B0604030504040204" pitchFamily="34" charset="0"/>
                <a:ea typeface="Verdana" panose="020B0604030504040204" pitchFamily="34" charset="0"/>
              </a:rPr>
            </a:br>
            <a:r>
              <a:rPr lang="it-IT" sz="1000" b="1" dirty="0">
                <a:solidFill>
                  <a:schemeClr val="accent6">
                    <a:lumMod val="50000"/>
                  </a:schemeClr>
                </a:solidFill>
                <a:latin typeface="Verdana" panose="020B0604030504040204" pitchFamily="34" charset="0"/>
                <a:ea typeface="Verdana" panose="020B0604030504040204" pitchFamily="34" charset="0"/>
              </a:rPr>
              <a:t>in linea con l’aumento di tesserati e iscrizioni CIS</a:t>
            </a:r>
          </a:p>
        </p:txBody>
      </p:sp>
      <p:sp>
        <p:nvSpPr>
          <p:cNvPr id="210" name="CasellaDiTesto 209">
            <a:extLst>
              <a:ext uri="{FF2B5EF4-FFF2-40B4-BE49-F238E27FC236}">
                <a16:creationId xmlns:a16="http://schemas.microsoft.com/office/drawing/2014/main" xmlns="" id="{0A772619-3BB5-7EA5-A7B8-B20D8BE7217C}"/>
              </a:ext>
            </a:extLst>
          </p:cNvPr>
          <p:cNvSpPr txBox="1"/>
          <p:nvPr/>
        </p:nvSpPr>
        <p:spPr>
          <a:xfrm>
            <a:off x="6697293" y="1150796"/>
            <a:ext cx="2025643" cy="461665"/>
          </a:xfrm>
          <a:prstGeom prst="rect">
            <a:avLst/>
          </a:prstGeom>
          <a:noFill/>
        </p:spPr>
        <p:txBody>
          <a:bodyPr wrap="square" rtlCol="0">
            <a:spAutoFit/>
          </a:bodyPr>
          <a:lstStyle/>
          <a:p>
            <a:pPr algn="ctr"/>
            <a:r>
              <a:rPr lang="it-IT" sz="2400" b="1" dirty="0">
                <a:solidFill>
                  <a:srgbClr val="FF0000"/>
                </a:solidFill>
                <a:latin typeface="Verdana" panose="020B0604030504040204" pitchFamily="34" charset="0"/>
                <a:ea typeface="Verdana" panose="020B0604030504040204" pitchFamily="34" charset="0"/>
              </a:rPr>
              <a:t>+ 50 %</a:t>
            </a:r>
          </a:p>
        </p:txBody>
      </p:sp>
      <p:sp>
        <p:nvSpPr>
          <p:cNvPr id="211" name="CasellaDiTesto 210">
            <a:extLst>
              <a:ext uri="{FF2B5EF4-FFF2-40B4-BE49-F238E27FC236}">
                <a16:creationId xmlns:a16="http://schemas.microsoft.com/office/drawing/2014/main" xmlns="" id="{D36F6E8A-459F-DFB0-1281-FDC4DB6C7700}"/>
              </a:ext>
            </a:extLst>
          </p:cNvPr>
          <p:cNvSpPr txBox="1"/>
          <p:nvPr/>
        </p:nvSpPr>
        <p:spPr>
          <a:xfrm>
            <a:off x="6907996" y="1989245"/>
            <a:ext cx="1538887" cy="461665"/>
          </a:xfrm>
          <a:prstGeom prst="rect">
            <a:avLst/>
          </a:prstGeom>
          <a:noFill/>
        </p:spPr>
        <p:txBody>
          <a:bodyPr wrap="square" rtlCol="0">
            <a:spAutoFit/>
          </a:bodyPr>
          <a:lstStyle/>
          <a:p>
            <a:pPr algn="ctr"/>
            <a:r>
              <a:rPr lang="it-IT" sz="2400" b="1" dirty="0">
                <a:solidFill>
                  <a:srgbClr val="FF0000"/>
                </a:solidFill>
                <a:latin typeface="Verdana" panose="020B0604030504040204" pitchFamily="34" charset="0"/>
                <a:ea typeface="Verdana" panose="020B0604030504040204" pitchFamily="34" charset="0"/>
              </a:rPr>
              <a:t>+ 50 %</a:t>
            </a:r>
          </a:p>
        </p:txBody>
      </p:sp>
      <p:sp>
        <p:nvSpPr>
          <p:cNvPr id="212" name="CasellaDiTesto 211">
            <a:extLst>
              <a:ext uri="{FF2B5EF4-FFF2-40B4-BE49-F238E27FC236}">
                <a16:creationId xmlns:a16="http://schemas.microsoft.com/office/drawing/2014/main" xmlns="" id="{D89E9B63-93B9-3BAB-6829-B55AAFD761E2}"/>
              </a:ext>
            </a:extLst>
          </p:cNvPr>
          <p:cNvSpPr txBox="1"/>
          <p:nvPr/>
        </p:nvSpPr>
        <p:spPr>
          <a:xfrm>
            <a:off x="6955042" y="2883812"/>
            <a:ext cx="1491841" cy="461665"/>
          </a:xfrm>
          <a:prstGeom prst="rect">
            <a:avLst/>
          </a:prstGeom>
          <a:noFill/>
        </p:spPr>
        <p:txBody>
          <a:bodyPr wrap="square" rtlCol="0">
            <a:spAutoFit/>
          </a:bodyPr>
          <a:lstStyle/>
          <a:p>
            <a:pPr algn="ctr"/>
            <a:r>
              <a:rPr lang="it-IT" sz="2400" b="1" dirty="0">
                <a:solidFill>
                  <a:srgbClr val="FF0000"/>
                </a:solidFill>
                <a:latin typeface="Verdana" panose="020B0604030504040204" pitchFamily="34" charset="0"/>
                <a:ea typeface="Verdana" panose="020B0604030504040204" pitchFamily="34" charset="0"/>
              </a:rPr>
              <a:t>+ 50 %</a:t>
            </a:r>
          </a:p>
        </p:txBody>
      </p:sp>
      <p:sp>
        <p:nvSpPr>
          <p:cNvPr id="214" name="CasellaDiTesto 213">
            <a:extLst>
              <a:ext uri="{FF2B5EF4-FFF2-40B4-BE49-F238E27FC236}">
                <a16:creationId xmlns:a16="http://schemas.microsoft.com/office/drawing/2014/main" xmlns="" id="{C1FF3B67-31A5-B164-98DC-178BCE201910}"/>
              </a:ext>
            </a:extLst>
          </p:cNvPr>
          <p:cNvSpPr txBox="1"/>
          <p:nvPr/>
        </p:nvSpPr>
        <p:spPr>
          <a:xfrm>
            <a:off x="6874329" y="3786153"/>
            <a:ext cx="1572554" cy="461665"/>
          </a:xfrm>
          <a:prstGeom prst="rect">
            <a:avLst/>
          </a:prstGeom>
          <a:noFill/>
        </p:spPr>
        <p:txBody>
          <a:bodyPr wrap="square" rtlCol="0">
            <a:spAutoFit/>
          </a:bodyPr>
          <a:lstStyle/>
          <a:p>
            <a:pPr algn="ctr"/>
            <a:r>
              <a:rPr lang="it-IT" sz="2400" b="1" dirty="0">
                <a:solidFill>
                  <a:srgbClr val="FF0000"/>
                </a:solidFill>
                <a:latin typeface="Verdana" panose="020B0604030504040204" pitchFamily="34" charset="0"/>
                <a:ea typeface="Verdana" panose="020B0604030504040204" pitchFamily="34" charset="0"/>
              </a:rPr>
              <a:t>+ 50 %</a:t>
            </a:r>
          </a:p>
        </p:txBody>
      </p:sp>
      <p:sp>
        <p:nvSpPr>
          <p:cNvPr id="215" name="CasellaDiTesto 214">
            <a:extLst>
              <a:ext uri="{FF2B5EF4-FFF2-40B4-BE49-F238E27FC236}">
                <a16:creationId xmlns:a16="http://schemas.microsoft.com/office/drawing/2014/main" xmlns="" id="{888748F3-3C55-4BA1-47C3-75BE666CE1FB}"/>
              </a:ext>
            </a:extLst>
          </p:cNvPr>
          <p:cNvSpPr txBox="1"/>
          <p:nvPr/>
        </p:nvSpPr>
        <p:spPr>
          <a:xfrm>
            <a:off x="6989412" y="4693323"/>
            <a:ext cx="1520846" cy="461665"/>
          </a:xfrm>
          <a:prstGeom prst="rect">
            <a:avLst/>
          </a:prstGeom>
          <a:noFill/>
        </p:spPr>
        <p:txBody>
          <a:bodyPr wrap="square" rtlCol="0">
            <a:spAutoFit/>
          </a:bodyPr>
          <a:lstStyle/>
          <a:p>
            <a:pPr algn="ctr"/>
            <a:r>
              <a:rPr lang="it-IT" sz="2400" b="1" dirty="0">
                <a:solidFill>
                  <a:srgbClr val="FF0000"/>
                </a:solidFill>
                <a:latin typeface="Verdana" panose="020B0604030504040204" pitchFamily="34" charset="0"/>
                <a:ea typeface="Verdana" panose="020B0604030504040204" pitchFamily="34" charset="0"/>
              </a:rPr>
              <a:t>+ 50 %</a:t>
            </a:r>
          </a:p>
        </p:txBody>
      </p:sp>
      <p:sp>
        <p:nvSpPr>
          <p:cNvPr id="216" name="Freccia in su 215">
            <a:extLst>
              <a:ext uri="{FF2B5EF4-FFF2-40B4-BE49-F238E27FC236}">
                <a16:creationId xmlns:a16="http://schemas.microsoft.com/office/drawing/2014/main" xmlns="" id="{1A18286F-1C51-72CF-2719-BB21B9206EEE}"/>
              </a:ext>
            </a:extLst>
          </p:cNvPr>
          <p:cNvSpPr/>
          <p:nvPr/>
        </p:nvSpPr>
        <p:spPr>
          <a:xfrm rot="1422429">
            <a:off x="1580483" y="4350757"/>
            <a:ext cx="351358" cy="297012"/>
          </a:xfrm>
          <a:prstGeom prst="upArrow">
            <a:avLst/>
          </a:prstGeom>
          <a:solidFill>
            <a:srgbClr val="FFFF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7" name="Freccia in su 216">
            <a:extLst>
              <a:ext uri="{FF2B5EF4-FFF2-40B4-BE49-F238E27FC236}">
                <a16:creationId xmlns:a16="http://schemas.microsoft.com/office/drawing/2014/main" xmlns="" id="{10A9DAB1-8FC2-A647-D2D2-35F836905695}"/>
              </a:ext>
            </a:extLst>
          </p:cNvPr>
          <p:cNvSpPr/>
          <p:nvPr/>
        </p:nvSpPr>
        <p:spPr>
          <a:xfrm rot="1422429">
            <a:off x="1895408" y="3447666"/>
            <a:ext cx="351358" cy="297012"/>
          </a:xfrm>
          <a:prstGeom prst="upArrow">
            <a:avLst/>
          </a:prstGeom>
          <a:solidFill>
            <a:srgbClr val="FFFF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8" name="Freccia in su 217">
            <a:extLst>
              <a:ext uri="{FF2B5EF4-FFF2-40B4-BE49-F238E27FC236}">
                <a16:creationId xmlns:a16="http://schemas.microsoft.com/office/drawing/2014/main" xmlns="" id="{53326FE4-8FF9-600B-FC96-67F2A9308292}"/>
              </a:ext>
            </a:extLst>
          </p:cNvPr>
          <p:cNvSpPr/>
          <p:nvPr/>
        </p:nvSpPr>
        <p:spPr>
          <a:xfrm rot="1422429">
            <a:off x="2215888" y="2543121"/>
            <a:ext cx="351358" cy="297012"/>
          </a:xfrm>
          <a:prstGeom prst="upArrow">
            <a:avLst/>
          </a:prstGeom>
          <a:solidFill>
            <a:srgbClr val="FFFF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19" name="Freccia in su 218">
            <a:extLst>
              <a:ext uri="{FF2B5EF4-FFF2-40B4-BE49-F238E27FC236}">
                <a16:creationId xmlns:a16="http://schemas.microsoft.com/office/drawing/2014/main" xmlns="" id="{342C4FB8-098B-0E95-1908-F338C9809E41}"/>
              </a:ext>
            </a:extLst>
          </p:cNvPr>
          <p:cNvSpPr/>
          <p:nvPr/>
        </p:nvSpPr>
        <p:spPr>
          <a:xfrm rot="1422429">
            <a:off x="2515536" y="1643436"/>
            <a:ext cx="351358" cy="297012"/>
          </a:xfrm>
          <a:prstGeom prst="upArrow">
            <a:avLst/>
          </a:prstGeom>
          <a:solidFill>
            <a:srgbClr val="FFFF00"/>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0" name="CasellaDiTesto 219">
            <a:extLst>
              <a:ext uri="{FF2B5EF4-FFF2-40B4-BE49-F238E27FC236}">
                <a16:creationId xmlns:a16="http://schemas.microsoft.com/office/drawing/2014/main" xmlns="" id="{FDE6B4EE-AF83-697E-D3EE-698F3C1EE8D5}"/>
              </a:ext>
            </a:extLst>
          </p:cNvPr>
          <p:cNvSpPr txBox="1"/>
          <p:nvPr/>
        </p:nvSpPr>
        <p:spPr>
          <a:xfrm>
            <a:off x="7840374" y="5435789"/>
            <a:ext cx="1702530" cy="738664"/>
          </a:xfrm>
          <a:prstGeom prst="rect">
            <a:avLst/>
          </a:prstGeom>
          <a:noFill/>
        </p:spPr>
        <p:txBody>
          <a:bodyPr wrap="square" rtlCol="0">
            <a:spAutoFit/>
          </a:bodyPr>
          <a:lstStyle/>
          <a:p>
            <a:pPr algn="ctr"/>
            <a:r>
              <a:rPr lang="it-IT" sz="1400" dirty="0">
                <a:solidFill>
                  <a:srgbClr val="FF0000"/>
                </a:solidFill>
                <a:latin typeface="Verdana" panose="020B0604030504040204" pitchFamily="34" charset="0"/>
                <a:ea typeface="Verdana" panose="020B0604030504040204" pitchFamily="34" charset="0"/>
              </a:rPr>
              <a:t>SQUADRE ATTUALI DALLA C ALLA MASTER</a:t>
            </a:r>
          </a:p>
        </p:txBody>
      </p:sp>
      <p:sp>
        <p:nvSpPr>
          <p:cNvPr id="221" name="CasellaDiTesto 220">
            <a:extLst>
              <a:ext uri="{FF2B5EF4-FFF2-40B4-BE49-F238E27FC236}">
                <a16:creationId xmlns:a16="http://schemas.microsoft.com/office/drawing/2014/main" xmlns="" id="{00D0B42D-0663-52E0-9561-CDC8F67279EB}"/>
              </a:ext>
            </a:extLst>
          </p:cNvPr>
          <p:cNvSpPr txBox="1"/>
          <p:nvPr/>
        </p:nvSpPr>
        <p:spPr>
          <a:xfrm>
            <a:off x="7840374" y="6116429"/>
            <a:ext cx="1702530" cy="553998"/>
          </a:xfrm>
          <a:prstGeom prst="rect">
            <a:avLst/>
          </a:prstGeom>
          <a:noFill/>
        </p:spPr>
        <p:txBody>
          <a:bodyPr wrap="square" rtlCol="0">
            <a:spAutoFit/>
          </a:bodyPr>
          <a:lstStyle/>
          <a:p>
            <a:pPr algn="ctr"/>
            <a:r>
              <a:rPr lang="it-IT" sz="3000" b="1" dirty="0">
                <a:solidFill>
                  <a:srgbClr val="FF0000"/>
                </a:solidFill>
                <a:latin typeface="Verdana" panose="020B0604030504040204" pitchFamily="34" charset="0"/>
                <a:ea typeface="Verdana" panose="020B0604030504040204" pitchFamily="34" charset="0"/>
              </a:rPr>
              <a:t>376</a:t>
            </a:r>
          </a:p>
        </p:txBody>
      </p:sp>
      <p:sp>
        <p:nvSpPr>
          <p:cNvPr id="222" name="CasellaDiTesto 221">
            <a:extLst>
              <a:ext uri="{FF2B5EF4-FFF2-40B4-BE49-F238E27FC236}">
                <a16:creationId xmlns:a16="http://schemas.microsoft.com/office/drawing/2014/main" xmlns="" id="{173EBE7D-9C1B-5933-1319-1766960C253A}"/>
              </a:ext>
            </a:extLst>
          </p:cNvPr>
          <p:cNvSpPr txBox="1"/>
          <p:nvPr/>
        </p:nvSpPr>
        <p:spPr>
          <a:xfrm>
            <a:off x="10264483" y="5438739"/>
            <a:ext cx="1449315" cy="738664"/>
          </a:xfrm>
          <a:prstGeom prst="rect">
            <a:avLst/>
          </a:prstGeom>
          <a:noFill/>
        </p:spPr>
        <p:txBody>
          <a:bodyPr wrap="square" rtlCol="0">
            <a:spAutoFit/>
          </a:bodyPr>
          <a:lstStyle/>
          <a:p>
            <a:pPr algn="ctr"/>
            <a:r>
              <a:rPr lang="it-IT" sz="1400" dirty="0">
                <a:solidFill>
                  <a:srgbClr val="FF0000"/>
                </a:solidFill>
                <a:latin typeface="Verdana" panose="020B0604030504040204" pitchFamily="34" charset="0"/>
                <a:ea typeface="Verdana" panose="020B0604030504040204" pitchFamily="34" charset="0"/>
              </a:rPr>
              <a:t>PROPOSTA DI AUMENTO DEL 50%</a:t>
            </a:r>
          </a:p>
        </p:txBody>
      </p:sp>
      <p:sp>
        <p:nvSpPr>
          <p:cNvPr id="223" name="CasellaDiTesto 222">
            <a:extLst>
              <a:ext uri="{FF2B5EF4-FFF2-40B4-BE49-F238E27FC236}">
                <a16:creationId xmlns:a16="http://schemas.microsoft.com/office/drawing/2014/main" xmlns="" id="{CAA41163-F849-CFE9-6D38-C2B39A17BAD3}"/>
              </a:ext>
            </a:extLst>
          </p:cNvPr>
          <p:cNvSpPr txBox="1"/>
          <p:nvPr/>
        </p:nvSpPr>
        <p:spPr>
          <a:xfrm>
            <a:off x="10175831" y="6108116"/>
            <a:ext cx="1702530" cy="738664"/>
          </a:xfrm>
          <a:prstGeom prst="rect">
            <a:avLst/>
          </a:prstGeom>
          <a:noFill/>
        </p:spPr>
        <p:txBody>
          <a:bodyPr wrap="square" rtlCol="0">
            <a:spAutoFit/>
          </a:bodyPr>
          <a:lstStyle/>
          <a:p>
            <a:pPr algn="ctr"/>
            <a:r>
              <a:rPr lang="it-IT" sz="3000" b="1" dirty="0">
                <a:solidFill>
                  <a:srgbClr val="FF0000"/>
                </a:solidFill>
                <a:latin typeface="Verdana" panose="020B0604030504040204" pitchFamily="34" charset="0"/>
                <a:ea typeface="Verdana" panose="020B0604030504040204" pitchFamily="34" charset="0"/>
              </a:rPr>
              <a:t>564</a:t>
            </a:r>
            <a:br>
              <a:rPr lang="it-IT" sz="3000" b="1" dirty="0">
                <a:solidFill>
                  <a:srgbClr val="FF0000"/>
                </a:solidFill>
                <a:latin typeface="Verdana" panose="020B0604030504040204" pitchFamily="34" charset="0"/>
                <a:ea typeface="Verdana" panose="020B0604030504040204" pitchFamily="34" charset="0"/>
              </a:rPr>
            </a:br>
            <a:r>
              <a:rPr lang="it-IT" sz="1100" b="1" dirty="0">
                <a:solidFill>
                  <a:srgbClr val="FF0000"/>
                </a:solidFill>
                <a:latin typeface="Verdana" panose="020B0604030504040204" pitchFamily="34" charset="0"/>
                <a:ea typeface="Verdana" panose="020B0604030504040204" pitchFamily="34" charset="0"/>
              </a:rPr>
              <a:t>(+188)</a:t>
            </a:r>
          </a:p>
        </p:txBody>
      </p:sp>
      <p:sp>
        <p:nvSpPr>
          <p:cNvPr id="224" name="Freccia a destra 223">
            <a:extLst>
              <a:ext uri="{FF2B5EF4-FFF2-40B4-BE49-F238E27FC236}">
                <a16:creationId xmlns:a16="http://schemas.microsoft.com/office/drawing/2014/main" xmlns="" id="{A9038E1A-FB7F-665C-5910-E820E2C97B17}"/>
              </a:ext>
            </a:extLst>
          </p:cNvPr>
          <p:cNvSpPr/>
          <p:nvPr/>
        </p:nvSpPr>
        <p:spPr>
          <a:xfrm>
            <a:off x="9358757" y="6241007"/>
            <a:ext cx="1064439" cy="316351"/>
          </a:xfrm>
          <a:prstGeom prst="rightArrow">
            <a:avLst>
              <a:gd name="adj1" fmla="val 55255"/>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it-IT"/>
          </a:p>
        </p:txBody>
      </p:sp>
      <p:sp>
        <p:nvSpPr>
          <p:cNvPr id="236" name="Freccia a destra 235">
            <a:extLst>
              <a:ext uri="{FF2B5EF4-FFF2-40B4-BE49-F238E27FC236}">
                <a16:creationId xmlns:a16="http://schemas.microsoft.com/office/drawing/2014/main" xmlns="" id="{A051CDAE-6C2A-EC2A-91DC-4AD4107E8824}"/>
              </a:ext>
            </a:extLst>
          </p:cNvPr>
          <p:cNvSpPr/>
          <p:nvPr/>
        </p:nvSpPr>
        <p:spPr>
          <a:xfrm>
            <a:off x="3237723" y="1343609"/>
            <a:ext cx="1499772" cy="149290"/>
          </a:xfrm>
          <a:prstGeom prst="rightArrow">
            <a:avLst/>
          </a:prstGeom>
          <a:solidFill>
            <a:schemeClr val="accent5">
              <a:lumMod val="50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241" name="Freccia a destra 240">
            <a:extLst>
              <a:ext uri="{FF2B5EF4-FFF2-40B4-BE49-F238E27FC236}">
                <a16:creationId xmlns:a16="http://schemas.microsoft.com/office/drawing/2014/main" xmlns="" id="{C54421D0-5608-4332-EF72-1865D4E1DAD6}"/>
              </a:ext>
            </a:extLst>
          </p:cNvPr>
          <p:cNvSpPr/>
          <p:nvPr/>
        </p:nvSpPr>
        <p:spPr>
          <a:xfrm>
            <a:off x="3471835" y="2135978"/>
            <a:ext cx="1260000" cy="149290"/>
          </a:xfrm>
          <a:prstGeom prst="rightArrow">
            <a:avLst/>
          </a:prstGeom>
          <a:solidFill>
            <a:schemeClr val="accent5">
              <a:lumMod val="50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242" name="Freccia a destra 241">
            <a:extLst>
              <a:ext uri="{FF2B5EF4-FFF2-40B4-BE49-F238E27FC236}">
                <a16:creationId xmlns:a16="http://schemas.microsoft.com/office/drawing/2014/main" xmlns="" id="{7B2EB3AC-74AE-C6DA-E8A5-434504482D70}"/>
              </a:ext>
            </a:extLst>
          </p:cNvPr>
          <p:cNvSpPr/>
          <p:nvPr/>
        </p:nvSpPr>
        <p:spPr>
          <a:xfrm>
            <a:off x="3785240" y="3027689"/>
            <a:ext cx="900000" cy="149290"/>
          </a:xfrm>
          <a:prstGeom prst="rightArrow">
            <a:avLst/>
          </a:prstGeom>
          <a:solidFill>
            <a:schemeClr val="accent5">
              <a:lumMod val="50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243" name="Freccia a destra 242">
            <a:extLst>
              <a:ext uri="{FF2B5EF4-FFF2-40B4-BE49-F238E27FC236}">
                <a16:creationId xmlns:a16="http://schemas.microsoft.com/office/drawing/2014/main" xmlns="" id="{3B50E9B9-6069-D0E0-480F-1D6748880631}"/>
              </a:ext>
            </a:extLst>
          </p:cNvPr>
          <p:cNvSpPr/>
          <p:nvPr/>
        </p:nvSpPr>
        <p:spPr>
          <a:xfrm>
            <a:off x="4072604" y="3918925"/>
            <a:ext cx="612000" cy="149290"/>
          </a:xfrm>
          <a:prstGeom prst="rightArrow">
            <a:avLst/>
          </a:prstGeom>
          <a:solidFill>
            <a:schemeClr val="accent5">
              <a:lumMod val="50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244" name="Freccia a destra 243">
            <a:extLst>
              <a:ext uri="{FF2B5EF4-FFF2-40B4-BE49-F238E27FC236}">
                <a16:creationId xmlns:a16="http://schemas.microsoft.com/office/drawing/2014/main" xmlns="" id="{37855A3D-F531-C4BB-997A-FD93B2412171}"/>
              </a:ext>
            </a:extLst>
          </p:cNvPr>
          <p:cNvSpPr/>
          <p:nvPr/>
        </p:nvSpPr>
        <p:spPr>
          <a:xfrm>
            <a:off x="4395967" y="4812769"/>
            <a:ext cx="288000" cy="149290"/>
          </a:xfrm>
          <a:prstGeom prst="rightArrow">
            <a:avLst/>
          </a:prstGeom>
          <a:solidFill>
            <a:schemeClr val="accent5">
              <a:lumMod val="50000"/>
            </a:schemeClr>
          </a:solidFill>
          <a:ln>
            <a:solidFill>
              <a:schemeClr val="accent5">
                <a:lumMod val="50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it-IT"/>
          </a:p>
        </p:txBody>
      </p:sp>
      <p:sp>
        <p:nvSpPr>
          <p:cNvPr id="55" name="CasellaDiTesto 54">
            <a:extLst>
              <a:ext uri="{FF2B5EF4-FFF2-40B4-BE49-F238E27FC236}">
                <a16:creationId xmlns:a16="http://schemas.microsoft.com/office/drawing/2014/main" xmlns="" id="{864404AD-8894-C4BD-3630-C32949799272}"/>
              </a:ext>
            </a:extLst>
          </p:cNvPr>
          <p:cNvSpPr txBox="1"/>
          <p:nvPr/>
        </p:nvSpPr>
        <p:spPr>
          <a:xfrm>
            <a:off x="9487445" y="1010582"/>
            <a:ext cx="866713" cy="646331"/>
          </a:xfrm>
          <a:prstGeom prst="rect">
            <a:avLst/>
          </a:prstGeom>
          <a:noFill/>
        </p:spPr>
        <p:txBody>
          <a:bodyPr wrap="square" rtlCol="0">
            <a:spAutoFit/>
          </a:bodyPr>
          <a:lstStyle/>
          <a:p>
            <a:pPr algn="ctr"/>
            <a:r>
              <a:rPr lang="it-IT" sz="3600" b="1" dirty="0">
                <a:solidFill>
                  <a:srgbClr val="FF0000"/>
                </a:solidFill>
                <a:latin typeface="Verdana" panose="020B0604030504040204" pitchFamily="34" charset="0"/>
                <a:ea typeface="Verdana" panose="020B0604030504040204" pitchFamily="34" charset="0"/>
              </a:rPr>
              <a:t>+</a:t>
            </a:r>
          </a:p>
        </p:txBody>
      </p:sp>
      <p:sp>
        <p:nvSpPr>
          <p:cNvPr id="57" name="CasellaDiTesto 56">
            <a:extLst>
              <a:ext uri="{FF2B5EF4-FFF2-40B4-BE49-F238E27FC236}">
                <a16:creationId xmlns:a16="http://schemas.microsoft.com/office/drawing/2014/main" xmlns="" id="{1A90FF08-7F9E-C930-EB9C-F6DEC497EC27}"/>
              </a:ext>
            </a:extLst>
          </p:cNvPr>
          <p:cNvSpPr txBox="1"/>
          <p:nvPr/>
        </p:nvSpPr>
        <p:spPr>
          <a:xfrm>
            <a:off x="9617303" y="2772827"/>
            <a:ext cx="747890" cy="646331"/>
          </a:xfrm>
          <a:prstGeom prst="rect">
            <a:avLst/>
          </a:prstGeom>
          <a:noFill/>
        </p:spPr>
        <p:txBody>
          <a:bodyPr wrap="square" rtlCol="0">
            <a:spAutoFit/>
          </a:bodyPr>
          <a:lstStyle/>
          <a:p>
            <a:pPr algn="ctr"/>
            <a:r>
              <a:rPr lang="it-IT" sz="3600" b="1" dirty="0">
                <a:solidFill>
                  <a:srgbClr val="FF0000"/>
                </a:solidFill>
                <a:latin typeface="Verdana" panose="020B0604030504040204" pitchFamily="34" charset="0"/>
                <a:ea typeface="Verdana" panose="020B0604030504040204" pitchFamily="34" charset="0"/>
              </a:rPr>
              <a:t>+</a:t>
            </a:r>
          </a:p>
        </p:txBody>
      </p:sp>
      <p:sp>
        <p:nvSpPr>
          <p:cNvPr id="2" name="CasellaDiTesto 1">
            <a:extLst>
              <a:ext uri="{FF2B5EF4-FFF2-40B4-BE49-F238E27FC236}">
                <a16:creationId xmlns:a16="http://schemas.microsoft.com/office/drawing/2014/main" xmlns="" id="{422D2014-7506-3584-918E-B7B59C8B6425}"/>
              </a:ext>
            </a:extLst>
          </p:cNvPr>
          <p:cNvSpPr txBox="1"/>
          <p:nvPr/>
        </p:nvSpPr>
        <p:spPr>
          <a:xfrm rot="17495183">
            <a:off x="-148620" y="2929857"/>
            <a:ext cx="3388285" cy="307777"/>
          </a:xfrm>
          <a:prstGeom prst="rect">
            <a:avLst/>
          </a:prstGeom>
          <a:noFill/>
        </p:spPr>
        <p:txBody>
          <a:bodyPr wrap="square" rtlCol="0">
            <a:spAutoFit/>
          </a:bodyPr>
          <a:lstStyle/>
          <a:p>
            <a:pPr algn="ctr"/>
            <a:r>
              <a:rPr lang="it-IT" sz="1400" dirty="0">
                <a:solidFill>
                  <a:schemeClr val="accent5">
                    <a:lumMod val="50000"/>
                  </a:schemeClr>
                </a:solidFill>
                <a:latin typeface="Verdana" panose="020B0604030504040204" pitchFamily="34" charset="0"/>
                <a:ea typeface="Verdana" panose="020B0604030504040204" pitchFamily="34" charset="0"/>
              </a:rPr>
              <a:t>ADEGUAMENTO VERSO L’ALTO</a:t>
            </a:r>
          </a:p>
        </p:txBody>
      </p:sp>
      <p:pic>
        <p:nvPicPr>
          <p:cNvPr id="7" name="Immagine 6">
            <a:extLst>
              <a:ext uri="{FF2B5EF4-FFF2-40B4-BE49-F238E27FC236}">
                <a16:creationId xmlns:a16="http://schemas.microsoft.com/office/drawing/2014/main" xmlns="" id="{194395B0-5458-E4F1-9978-C74C2D97ED1A}"/>
              </a:ext>
            </a:extLst>
          </p:cNvPr>
          <p:cNvPicPr>
            <a:picLocks noChangeAspect="1"/>
          </p:cNvPicPr>
          <p:nvPr/>
        </p:nvPicPr>
        <p:blipFill>
          <a:blip r:embed="rId16"/>
          <a:stretch>
            <a:fillRect/>
          </a:stretch>
        </p:blipFill>
        <p:spPr>
          <a:xfrm>
            <a:off x="9371031" y="1758409"/>
            <a:ext cx="944962" cy="963251"/>
          </a:xfrm>
          <a:prstGeom prst="rect">
            <a:avLst/>
          </a:prstGeom>
        </p:spPr>
      </p:pic>
    </p:spTree>
    <p:extLst>
      <p:ext uri="{BB962C8B-B14F-4D97-AF65-F5344CB8AC3E}">
        <p14:creationId xmlns:p14="http://schemas.microsoft.com/office/powerpoint/2010/main" xmlns="" val="127760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92"/>
                                        </p:tgtEl>
                                        <p:attrNameLst>
                                          <p:attrName>style.visibility</p:attrName>
                                        </p:attrNameLst>
                                      </p:cBhvr>
                                      <p:to>
                                        <p:strVal val="visible"/>
                                      </p:to>
                                    </p:set>
                                    <p:anim calcmode="lin" valueType="num">
                                      <p:cBhvr>
                                        <p:cTn id="7" dur="500" fill="hold"/>
                                        <p:tgtEl>
                                          <p:spTgt spid="192"/>
                                        </p:tgtEl>
                                        <p:attrNameLst>
                                          <p:attrName>ppt_w</p:attrName>
                                        </p:attrNameLst>
                                      </p:cBhvr>
                                      <p:tavLst>
                                        <p:tav tm="0">
                                          <p:val>
                                            <p:fltVal val="0"/>
                                          </p:val>
                                        </p:tav>
                                        <p:tav tm="100000">
                                          <p:val>
                                            <p:strVal val="#ppt_w"/>
                                          </p:val>
                                        </p:tav>
                                      </p:tavLst>
                                    </p:anim>
                                    <p:anim calcmode="lin" valueType="num">
                                      <p:cBhvr>
                                        <p:cTn id="8" dur="500" fill="hold"/>
                                        <p:tgtEl>
                                          <p:spTgt spid="192"/>
                                        </p:tgtEl>
                                        <p:attrNameLst>
                                          <p:attrName>ppt_h</p:attrName>
                                        </p:attrNameLst>
                                      </p:cBhvr>
                                      <p:tavLst>
                                        <p:tav tm="0">
                                          <p:val>
                                            <p:fltVal val="0"/>
                                          </p:val>
                                        </p:tav>
                                        <p:tav tm="100000">
                                          <p:val>
                                            <p:strVal val="#ppt_h"/>
                                          </p:val>
                                        </p:tav>
                                      </p:tavLst>
                                    </p:anim>
                                    <p:animEffect transition="in" filter="fade">
                                      <p:cBhvr>
                                        <p:cTn id="9" dur="500"/>
                                        <p:tgtEl>
                                          <p:spTgt spid="19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graphicEl>
                                              <a:dgm id="{AB634308-5ED6-472C-B720-98F7B2B6CC55}"/>
                                            </p:graphicEl>
                                          </p:spTgt>
                                        </p:tgtEl>
                                        <p:attrNameLst>
                                          <p:attrName>style.visibility</p:attrName>
                                        </p:attrNameLst>
                                      </p:cBhvr>
                                      <p:to>
                                        <p:strVal val="visible"/>
                                      </p:to>
                                    </p:set>
                                    <p:anim calcmode="lin" valueType="num">
                                      <p:cBhvr>
                                        <p:cTn id="14" dur="1000" fill="hold"/>
                                        <p:tgtEl>
                                          <p:spTgt spid="3">
                                            <p:graphicEl>
                                              <a:dgm id="{AB634308-5ED6-472C-B720-98F7B2B6CC55}"/>
                                            </p:graphicEl>
                                          </p:spTgt>
                                        </p:tgtEl>
                                        <p:attrNameLst>
                                          <p:attrName>ppt_w</p:attrName>
                                        </p:attrNameLst>
                                      </p:cBhvr>
                                      <p:tavLst>
                                        <p:tav tm="0">
                                          <p:val>
                                            <p:fltVal val="0"/>
                                          </p:val>
                                        </p:tav>
                                        <p:tav tm="100000">
                                          <p:val>
                                            <p:strVal val="#ppt_w"/>
                                          </p:val>
                                        </p:tav>
                                      </p:tavLst>
                                    </p:anim>
                                    <p:anim calcmode="lin" valueType="num">
                                      <p:cBhvr>
                                        <p:cTn id="15" dur="1000" fill="hold"/>
                                        <p:tgtEl>
                                          <p:spTgt spid="3">
                                            <p:graphicEl>
                                              <a:dgm id="{AB634308-5ED6-472C-B720-98F7B2B6CC55}"/>
                                            </p:graphicEl>
                                          </p:spTgt>
                                        </p:tgtEl>
                                        <p:attrNameLst>
                                          <p:attrName>ppt_h</p:attrName>
                                        </p:attrNameLst>
                                      </p:cBhvr>
                                      <p:tavLst>
                                        <p:tav tm="0">
                                          <p:val>
                                            <p:fltVal val="0"/>
                                          </p:val>
                                        </p:tav>
                                        <p:tav tm="100000">
                                          <p:val>
                                            <p:strVal val="#ppt_h"/>
                                          </p:val>
                                        </p:tav>
                                      </p:tavLst>
                                    </p:anim>
                                    <p:anim calcmode="lin" valueType="num">
                                      <p:cBhvr>
                                        <p:cTn id="16" dur="1000" fill="hold"/>
                                        <p:tgtEl>
                                          <p:spTgt spid="3">
                                            <p:graphicEl>
                                              <a:dgm id="{AB634308-5ED6-472C-B720-98F7B2B6CC55}"/>
                                            </p:graphicEl>
                                          </p:spTgt>
                                        </p:tgtEl>
                                        <p:attrNameLst>
                                          <p:attrName>style.rotation</p:attrName>
                                        </p:attrNameLst>
                                      </p:cBhvr>
                                      <p:tavLst>
                                        <p:tav tm="0">
                                          <p:val>
                                            <p:fltVal val="90"/>
                                          </p:val>
                                        </p:tav>
                                        <p:tav tm="100000">
                                          <p:val>
                                            <p:fltVal val="0"/>
                                          </p:val>
                                        </p:tav>
                                      </p:tavLst>
                                    </p:anim>
                                    <p:animEffect transition="in" filter="fade">
                                      <p:cBhvr>
                                        <p:cTn id="17" dur="1000"/>
                                        <p:tgtEl>
                                          <p:spTgt spid="3">
                                            <p:graphicEl>
                                              <a:dgm id="{AB634308-5ED6-472C-B720-98F7B2B6CC55}"/>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graphicEl>
                                              <a:dgm id="{737D6ACD-07F8-41ED-A2D0-82D2E111BBD5}"/>
                                            </p:graphicEl>
                                          </p:spTgt>
                                        </p:tgtEl>
                                        <p:attrNameLst>
                                          <p:attrName>style.visibility</p:attrName>
                                        </p:attrNameLst>
                                      </p:cBhvr>
                                      <p:to>
                                        <p:strVal val="visible"/>
                                      </p:to>
                                    </p:set>
                                    <p:anim calcmode="lin" valueType="num">
                                      <p:cBhvr>
                                        <p:cTn id="22" dur="1000" fill="hold"/>
                                        <p:tgtEl>
                                          <p:spTgt spid="3">
                                            <p:graphicEl>
                                              <a:dgm id="{737D6ACD-07F8-41ED-A2D0-82D2E111BBD5}"/>
                                            </p:graphicEl>
                                          </p:spTgt>
                                        </p:tgtEl>
                                        <p:attrNameLst>
                                          <p:attrName>ppt_w</p:attrName>
                                        </p:attrNameLst>
                                      </p:cBhvr>
                                      <p:tavLst>
                                        <p:tav tm="0">
                                          <p:val>
                                            <p:fltVal val="0"/>
                                          </p:val>
                                        </p:tav>
                                        <p:tav tm="100000">
                                          <p:val>
                                            <p:strVal val="#ppt_w"/>
                                          </p:val>
                                        </p:tav>
                                      </p:tavLst>
                                    </p:anim>
                                    <p:anim calcmode="lin" valueType="num">
                                      <p:cBhvr>
                                        <p:cTn id="23" dur="1000" fill="hold"/>
                                        <p:tgtEl>
                                          <p:spTgt spid="3">
                                            <p:graphicEl>
                                              <a:dgm id="{737D6ACD-07F8-41ED-A2D0-82D2E111BBD5}"/>
                                            </p:graphicEl>
                                          </p:spTgt>
                                        </p:tgtEl>
                                        <p:attrNameLst>
                                          <p:attrName>ppt_h</p:attrName>
                                        </p:attrNameLst>
                                      </p:cBhvr>
                                      <p:tavLst>
                                        <p:tav tm="0">
                                          <p:val>
                                            <p:fltVal val="0"/>
                                          </p:val>
                                        </p:tav>
                                        <p:tav tm="100000">
                                          <p:val>
                                            <p:strVal val="#ppt_h"/>
                                          </p:val>
                                        </p:tav>
                                      </p:tavLst>
                                    </p:anim>
                                    <p:anim calcmode="lin" valueType="num">
                                      <p:cBhvr>
                                        <p:cTn id="24" dur="1000" fill="hold"/>
                                        <p:tgtEl>
                                          <p:spTgt spid="3">
                                            <p:graphicEl>
                                              <a:dgm id="{737D6ACD-07F8-41ED-A2D0-82D2E111BBD5}"/>
                                            </p:graphicEl>
                                          </p:spTgt>
                                        </p:tgtEl>
                                        <p:attrNameLst>
                                          <p:attrName>style.rotation</p:attrName>
                                        </p:attrNameLst>
                                      </p:cBhvr>
                                      <p:tavLst>
                                        <p:tav tm="0">
                                          <p:val>
                                            <p:fltVal val="90"/>
                                          </p:val>
                                        </p:tav>
                                        <p:tav tm="100000">
                                          <p:val>
                                            <p:fltVal val="0"/>
                                          </p:val>
                                        </p:tav>
                                      </p:tavLst>
                                    </p:anim>
                                    <p:animEffect transition="in" filter="fade">
                                      <p:cBhvr>
                                        <p:cTn id="25" dur="1000"/>
                                        <p:tgtEl>
                                          <p:spTgt spid="3">
                                            <p:graphicEl>
                                              <a:dgm id="{737D6ACD-07F8-41ED-A2D0-82D2E111BBD5}"/>
                                            </p:graphic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graphicEl>
                                              <a:dgm id="{5D01D270-2E36-4C50-A222-463F1B6FA8D3}"/>
                                            </p:graphicEl>
                                          </p:spTgt>
                                        </p:tgtEl>
                                        <p:attrNameLst>
                                          <p:attrName>style.visibility</p:attrName>
                                        </p:attrNameLst>
                                      </p:cBhvr>
                                      <p:to>
                                        <p:strVal val="visible"/>
                                      </p:to>
                                    </p:set>
                                    <p:anim calcmode="lin" valueType="num">
                                      <p:cBhvr>
                                        <p:cTn id="30" dur="1000" fill="hold"/>
                                        <p:tgtEl>
                                          <p:spTgt spid="3">
                                            <p:graphicEl>
                                              <a:dgm id="{5D01D270-2E36-4C50-A222-463F1B6FA8D3}"/>
                                            </p:graphicEl>
                                          </p:spTgt>
                                        </p:tgtEl>
                                        <p:attrNameLst>
                                          <p:attrName>ppt_w</p:attrName>
                                        </p:attrNameLst>
                                      </p:cBhvr>
                                      <p:tavLst>
                                        <p:tav tm="0">
                                          <p:val>
                                            <p:fltVal val="0"/>
                                          </p:val>
                                        </p:tav>
                                        <p:tav tm="100000">
                                          <p:val>
                                            <p:strVal val="#ppt_w"/>
                                          </p:val>
                                        </p:tav>
                                      </p:tavLst>
                                    </p:anim>
                                    <p:anim calcmode="lin" valueType="num">
                                      <p:cBhvr>
                                        <p:cTn id="31" dur="1000" fill="hold"/>
                                        <p:tgtEl>
                                          <p:spTgt spid="3">
                                            <p:graphicEl>
                                              <a:dgm id="{5D01D270-2E36-4C50-A222-463F1B6FA8D3}"/>
                                            </p:graphicEl>
                                          </p:spTgt>
                                        </p:tgtEl>
                                        <p:attrNameLst>
                                          <p:attrName>ppt_h</p:attrName>
                                        </p:attrNameLst>
                                      </p:cBhvr>
                                      <p:tavLst>
                                        <p:tav tm="0">
                                          <p:val>
                                            <p:fltVal val="0"/>
                                          </p:val>
                                        </p:tav>
                                        <p:tav tm="100000">
                                          <p:val>
                                            <p:strVal val="#ppt_h"/>
                                          </p:val>
                                        </p:tav>
                                      </p:tavLst>
                                    </p:anim>
                                    <p:anim calcmode="lin" valueType="num">
                                      <p:cBhvr>
                                        <p:cTn id="32" dur="1000" fill="hold"/>
                                        <p:tgtEl>
                                          <p:spTgt spid="3">
                                            <p:graphicEl>
                                              <a:dgm id="{5D01D270-2E36-4C50-A222-463F1B6FA8D3}"/>
                                            </p:graphicEl>
                                          </p:spTgt>
                                        </p:tgtEl>
                                        <p:attrNameLst>
                                          <p:attrName>style.rotation</p:attrName>
                                        </p:attrNameLst>
                                      </p:cBhvr>
                                      <p:tavLst>
                                        <p:tav tm="0">
                                          <p:val>
                                            <p:fltVal val="90"/>
                                          </p:val>
                                        </p:tav>
                                        <p:tav tm="100000">
                                          <p:val>
                                            <p:fltVal val="0"/>
                                          </p:val>
                                        </p:tav>
                                      </p:tavLst>
                                    </p:anim>
                                    <p:animEffect transition="in" filter="fade">
                                      <p:cBhvr>
                                        <p:cTn id="33" dur="1000"/>
                                        <p:tgtEl>
                                          <p:spTgt spid="3">
                                            <p:graphicEl>
                                              <a:dgm id="{5D01D270-2E36-4C50-A222-463F1B6FA8D3}"/>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graphicEl>
                                              <a:dgm id="{0563D46F-8961-4CE1-BDF2-EB74ECD376F7}"/>
                                            </p:graphicEl>
                                          </p:spTgt>
                                        </p:tgtEl>
                                        <p:attrNameLst>
                                          <p:attrName>style.visibility</p:attrName>
                                        </p:attrNameLst>
                                      </p:cBhvr>
                                      <p:to>
                                        <p:strVal val="visible"/>
                                      </p:to>
                                    </p:set>
                                    <p:anim calcmode="lin" valueType="num">
                                      <p:cBhvr>
                                        <p:cTn id="38" dur="1000" fill="hold"/>
                                        <p:tgtEl>
                                          <p:spTgt spid="3">
                                            <p:graphicEl>
                                              <a:dgm id="{0563D46F-8961-4CE1-BDF2-EB74ECD376F7}"/>
                                            </p:graphicEl>
                                          </p:spTgt>
                                        </p:tgtEl>
                                        <p:attrNameLst>
                                          <p:attrName>ppt_w</p:attrName>
                                        </p:attrNameLst>
                                      </p:cBhvr>
                                      <p:tavLst>
                                        <p:tav tm="0">
                                          <p:val>
                                            <p:fltVal val="0"/>
                                          </p:val>
                                        </p:tav>
                                        <p:tav tm="100000">
                                          <p:val>
                                            <p:strVal val="#ppt_w"/>
                                          </p:val>
                                        </p:tav>
                                      </p:tavLst>
                                    </p:anim>
                                    <p:anim calcmode="lin" valueType="num">
                                      <p:cBhvr>
                                        <p:cTn id="39" dur="1000" fill="hold"/>
                                        <p:tgtEl>
                                          <p:spTgt spid="3">
                                            <p:graphicEl>
                                              <a:dgm id="{0563D46F-8961-4CE1-BDF2-EB74ECD376F7}"/>
                                            </p:graphicEl>
                                          </p:spTgt>
                                        </p:tgtEl>
                                        <p:attrNameLst>
                                          <p:attrName>ppt_h</p:attrName>
                                        </p:attrNameLst>
                                      </p:cBhvr>
                                      <p:tavLst>
                                        <p:tav tm="0">
                                          <p:val>
                                            <p:fltVal val="0"/>
                                          </p:val>
                                        </p:tav>
                                        <p:tav tm="100000">
                                          <p:val>
                                            <p:strVal val="#ppt_h"/>
                                          </p:val>
                                        </p:tav>
                                      </p:tavLst>
                                    </p:anim>
                                    <p:anim calcmode="lin" valueType="num">
                                      <p:cBhvr>
                                        <p:cTn id="40" dur="1000" fill="hold"/>
                                        <p:tgtEl>
                                          <p:spTgt spid="3">
                                            <p:graphicEl>
                                              <a:dgm id="{0563D46F-8961-4CE1-BDF2-EB74ECD376F7}"/>
                                            </p:graphicEl>
                                          </p:spTgt>
                                        </p:tgtEl>
                                        <p:attrNameLst>
                                          <p:attrName>style.rotation</p:attrName>
                                        </p:attrNameLst>
                                      </p:cBhvr>
                                      <p:tavLst>
                                        <p:tav tm="0">
                                          <p:val>
                                            <p:fltVal val="90"/>
                                          </p:val>
                                        </p:tav>
                                        <p:tav tm="100000">
                                          <p:val>
                                            <p:fltVal val="0"/>
                                          </p:val>
                                        </p:tav>
                                      </p:tavLst>
                                    </p:anim>
                                    <p:animEffect transition="in" filter="fade">
                                      <p:cBhvr>
                                        <p:cTn id="41" dur="1000"/>
                                        <p:tgtEl>
                                          <p:spTgt spid="3">
                                            <p:graphicEl>
                                              <a:dgm id="{0563D46F-8961-4CE1-BDF2-EB74ECD376F7}"/>
                                            </p:graphic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graphicEl>
                                              <a:dgm id="{4707A6EC-8E7D-4766-A09B-6527BB39019D}"/>
                                            </p:graphicEl>
                                          </p:spTgt>
                                        </p:tgtEl>
                                        <p:attrNameLst>
                                          <p:attrName>style.visibility</p:attrName>
                                        </p:attrNameLst>
                                      </p:cBhvr>
                                      <p:to>
                                        <p:strVal val="visible"/>
                                      </p:to>
                                    </p:set>
                                    <p:anim calcmode="lin" valueType="num">
                                      <p:cBhvr>
                                        <p:cTn id="46" dur="1000" fill="hold"/>
                                        <p:tgtEl>
                                          <p:spTgt spid="3">
                                            <p:graphicEl>
                                              <a:dgm id="{4707A6EC-8E7D-4766-A09B-6527BB39019D}"/>
                                            </p:graphicEl>
                                          </p:spTgt>
                                        </p:tgtEl>
                                        <p:attrNameLst>
                                          <p:attrName>ppt_w</p:attrName>
                                        </p:attrNameLst>
                                      </p:cBhvr>
                                      <p:tavLst>
                                        <p:tav tm="0">
                                          <p:val>
                                            <p:fltVal val="0"/>
                                          </p:val>
                                        </p:tav>
                                        <p:tav tm="100000">
                                          <p:val>
                                            <p:strVal val="#ppt_w"/>
                                          </p:val>
                                        </p:tav>
                                      </p:tavLst>
                                    </p:anim>
                                    <p:anim calcmode="lin" valueType="num">
                                      <p:cBhvr>
                                        <p:cTn id="47" dur="1000" fill="hold"/>
                                        <p:tgtEl>
                                          <p:spTgt spid="3">
                                            <p:graphicEl>
                                              <a:dgm id="{4707A6EC-8E7D-4766-A09B-6527BB39019D}"/>
                                            </p:graphicEl>
                                          </p:spTgt>
                                        </p:tgtEl>
                                        <p:attrNameLst>
                                          <p:attrName>ppt_h</p:attrName>
                                        </p:attrNameLst>
                                      </p:cBhvr>
                                      <p:tavLst>
                                        <p:tav tm="0">
                                          <p:val>
                                            <p:fltVal val="0"/>
                                          </p:val>
                                        </p:tav>
                                        <p:tav tm="100000">
                                          <p:val>
                                            <p:strVal val="#ppt_h"/>
                                          </p:val>
                                        </p:tav>
                                      </p:tavLst>
                                    </p:anim>
                                    <p:anim calcmode="lin" valueType="num">
                                      <p:cBhvr>
                                        <p:cTn id="48" dur="1000" fill="hold"/>
                                        <p:tgtEl>
                                          <p:spTgt spid="3">
                                            <p:graphicEl>
                                              <a:dgm id="{4707A6EC-8E7D-4766-A09B-6527BB39019D}"/>
                                            </p:graphicEl>
                                          </p:spTgt>
                                        </p:tgtEl>
                                        <p:attrNameLst>
                                          <p:attrName>style.rotation</p:attrName>
                                        </p:attrNameLst>
                                      </p:cBhvr>
                                      <p:tavLst>
                                        <p:tav tm="0">
                                          <p:val>
                                            <p:fltVal val="90"/>
                                          </p:val>
                                        </p:tav>
                                        <p:tav tm="100000">
                                          <p:val>
                                            <p:fltVal val="0"/>
                                          </p:val>
                                        </p:tav>
                                      </p:tavLst>
                                    </p:anim>
                                    <p:animEffect transition="in" filter="fade">
                                      <p:cBhvr>
                                        <p:cTn id="49" dur="1000"/>
                                        <p:tgtEl>
                                          <p:spTgt spid="3">
                                            <p:graphicEl>
                                              <a:dgm id="{4707A6EC-8E7D-4766-A09B-6527BB39019D}"/>
                                            </p:graphic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3">
                                            <p:graphicEl>
                                              <a:dgm id="{A4949F98-78CD-4626-AE39-3C875F216B80}"/>
                                            </p:graphicEl>
                                          </p:spTgt>
                                        </p:tgtEl>
                                        <p:attrNameLst>
                                          <p:attrName>style.visibility</p:attrName>
                                        </p:attrNameLst>
                                      </p:cBhvr>
                                      <p:to>
                                        <p:strVal val="visible"/>
                                      </p:to>
                                    </p:set>
                                    <p:anim calcmode="lin" valueType="num">
                                      <p:cBhvr>
                                        <p:cTn id="54" dur="1000" fill="hold"/>
                                        <p:tgtEl>
                                          <p:spTgt spid="3">
                                            <p:graphicEl>
                                              <a:dgm id="{A4949F98-78CD-4626-AE39-3C875F216B80}"/>
                                            </p:graphicEl>
                                          </p:spTgt>
                                        </p:tgtEl>
                                        <p:attrNameLst>
                                          <p:attrName>ppt_w</p:attrName>
                                        </p:attrNameLst>
                                      </p:cBhvr>
                                      <p:tavLst>
                                        <p:tav tm="0">
                                          <p:val>
                                            <p:fltVal val="0"/>
                                          </p:val>
                                        </p:tav>
                                        <p:tav tm="100000">
                                          <p:val>
                                            <p:strVal val="#ppt_w"/>
                                          </p:val>
                                        </p:tav>
                                      </p:tavLst>
                                    </p:anim>
                                    <p:anim calcmode="lin" valueType="num">
                                      <p:cBhvr>
                                        <p:cTn id="55" dur="1000" fill="hold"/>
                                        <p:tgtEl>
                                          <p:spTgt spid="3">
                                            <p:graphicEl>
                                              <a:dgm id="{A4949F98-78CD-4626-AE39-3C875F216B80}"/>
                                            </p:graphicEl>
                                          </p:spTgt>
                                        </p:tgtEl>
                                        <p:attrNameLst>
                                          <p:attrName>ppt_h</p:attrName>
                                        </p:attrNameLst>
                                      </p:cBhvr>
                                      <p:tavLst>
                                        <p:tav tm="0">
                                          <p:val>
                                            <p:fltVal val="0"/>
                                          </p:val>
                                        </p:tav>
                                        <p:tav tm="100000">
                                          <p:val>
                                            <p:strVal val="#ppt_h"/>
                                          </p:val>
                                        </p:tav>
                                      </p:tavLst>
                                    </p:anim>
                                    <p:anim calcmode="lin" valueType="num">
                                      <p:cBhvr>
                                        <p:cTn id="56" dur="1000" fill="hold"/>
                                        <p:tgtEl>
                                          <p:spTgt spid="3">
                                            <p:graphicEl>
                                              <a:dgm id="{A4949F98-78CD-4626-AE39-3C875F216B80}"/>
                                            </p:graphicEl>
                                          </p:spTgt>
                                        </p:tgtEl>
                                        <p:attrNameLst>
                                          <p:attrName>style.rotation</p:attrName>
                                        </p:attrNameLst>
                                      </p:cBhvr>
                                      <p:tavLst>
                                        <p:tav tm="0">
                                          <p:val>
                                            <p:fltVal val="90"/>
                                          </p:val>
                                        </p:tav>
                                        <p:tav tm="100000">
                                          <p:val>
                                            <p:fltVal val="0"/>
                                          </p:val>
                                        </p:tav>
                                      </p:tavLst>
                                    </p:anim>
                                    <p:animEffect transition="in" filter="fade">
                                      <p:cBhvr>
                                        <p:cTn id="57" dur="1000"/>
                                        <p:tgtEl>
                                          <p:spTgt spid="3">
                                            <p:graphicEl>
                                              <a:dgm id="{A4949F98-78CD-4626-AE39-3C875F216B80}"/>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26" presetClass="entr" presetSubtype="0" fill="hold" grpId="0" nodeType="clickEffect">
                                  <p:stCondLst>
                                    <p:cond delay="0"/>
                                  </p:stCondLst>
                                  <p:childTnLst>
                                    <p:set>
                                      <p:cBhvr>
                                        <p:cTn id="61" dur="1" fill="hold">
                                          <p:stCondLst>
                                            <p:cond delay="0"/>
                                          </p:stCondLst>
                                        </p:cTn>
                                        <p:tgtEl>
                                          <p:spTgt spid="133"/>
                                        </p:tgtEl>
                                        <p:attrNameLst>
                                          <p:attrName>style.visibility</p:attrName>
                                        </p:attrNameLst>
                                      </p:cBhvr>
                                      <p:to>
                                        <p:strVal val="visible"/>
                                      </p:to>
                                    </p:set>
                                    <p:animEffect transition="in" filter="wipe(down)">
                                      <p:cBhvr>
                                        <p:cTn id="62" dur="580">
                                          <p:stCondLst>
                                            <p:cond delay="0"/>
                                          </p:stCondLst>
                                        </p:cTn>
                                        <p:tgtEl>
                                          <p:spTgt spid="133"/>
                                        </p:tgtEl>
                                      </p:cBhvr>
                                    </p:animEffect>
                                    <p:anim calcmode="lin" valueType="num">
                                      <p:cBhvr>
                                        <p:cTn id="63" dur="1822" tmFilter="0,0; 0.14,0.36; 0.43,0.73; 0.71,0.91; 1.0,1.0">
                                          <p:stCondLst>
                                            <p:cond delay="0"/>
                                          </p:stCondLst>
                                        </p:cTn>
                                        <p:tgtEl>
                                          <p:spTgt spid="133"/>
                                        </p:tgtEl>
                                        <p:attrNameLst>
                                          <p:attrName>ppt_x</p:attrName>
                                        </p:attrNameLst>
                                      </p:cBhvr>
                                      <p:tavLst>
                                        <p:tav tm="0">
                                          <p:val>
                                            <p:strVal val="#ppt_x-0.25"/>
                                          </p:val>
                                        </p:tav>
                                        <p:tav tm="100000">
                                          <p:val>
                                            <p:strVal val="#ppt_x"/>
                                          </p:val>
                                        </p:tav>
                                      </p:tavLst>
                                    </p:anim>
                                    <p:anim calcmode="lin" valueType="num">
                                      <p:cBhvr>
                                        <p:cTn id="64" dur="664" tmFilter="0.0,0.0; 0.25,0.07; 0.50,0.2; 0.75,0.467; 1.0,1.0">
                                          <p:stCondLst>
                                            <p:cond delay="0"/>
                                          </p:stCondLst>
                                        </p:cTn>
                                        <p:tgtEl>
                                          <p:spTgt spid="133"/>
                                        </p:tgtEl>
                                        <p:attrNameLst>
                                          <p:attrName>ppt_y</p:attrName>
                                        </p:attrNameLst>
                                      </p:cBhvr>
                                      <p:tavLst>
                                        <p:tav tm="0" fmla="#ppt_y-sin(pi*$)/3">
                                          <p:val>
                                            <p:fltVal val="0.5"/>
                                          </p:val>
                                        </p:tav>
                                        <p:tav tm="100000">
                                          <p:val>
                                            <p:fltVal val="1"/>
                                          </p:val>
                                        </p:tav>
                                      </p:tavLst>
                                    </p:anim>
                                    <p:anim calcmode="lin" valueType="num">
                                      <p:cBhvr>
                                        <p:cTn id="65" dur="664" tmFilter="0, 0; 0.125,0.2665; 0.25,0.4; 0.375,0.465; 0.5,0.5;  0.625,0.535; 0.75,0.6; 0.875,0.7335; 1,1">
                                          <p:stCondLst>
                                            <p:cond delay="664"/>
                                          </p:stCondLst>
                                        </p:cTn>
                                        <p:tgtEl>
                                          <p:spTgt spid="133"/>
                                        </p:tgtEl>
                                        <p:attrNameLst>
                                          <p:attrName>ppt_y</p:attrName>
                                        </p:attrNameLst>
                                      </p:cBhvr>
                                      <p:tavLst>
                                        <p:tav tm="0" fmla="#ppt_y-sin(pi*$)/9">
                                          <p:val>
                                            <p:fltVal val="0"/>
                                          </p:val>
                                        </p:tav>
                                        <p:tav tm="100000">
                                          <p:val>
                                            <p:fltVal val="1"/>
                                          </p:val>
                                        </p:tav>
                                      </p:tavLst>
                                    </p:anim>
                                    <p:anim calcmode="lin" valueType="num">
                                      <p:cBhvr>
                                        <p:cTn id="66" dur="332" tmFilter="0, 0; 0.125,0.2665; 0.25,0.4; 0.375,0.465; 0.5,0.5;  0.625,0.535; 0.75,0.6; 0.875,0.7335; 1,1">
                                          <p:stCondLst>
                                            <p:cond delay="1324"/>
                                          </p:stCondLst>
                                        </p:cTn>
                                        <p:tgtEl>
                                          <p:spTgt spid="133"/>
                                        </p:tgtEl>
                                        <p:attrNameLst>
                                          <p:attrName>ppt_y</p:attrName>
                                        </p:attrNameLst>
                                      </p:cBhvr>
                                      <p:tavLst>
                                        <p:tav tm="0" fmla="#ppt_y-sin(pi*$)/27">
                                          <p:val>
                                            <p:fltVal val="0"/>
                                          </p:val>
                                        </p:tav>
                                        <p:tav tm="100000">
                                          <p:val>
                                            <p:fltVal val="1"/>
                                          </p:val>
                                        </p:tav>
                                      </p:tavLst>
                                    </p:anim>
                                    <p:anim calcmode="lin" valueType="num">
                                      <p:cBhvr>
                                        <p:cTn id="67" dur="164" tmFilter="0, 0; 0.125,0.2665; 0.25,0.4; 0.375,0.465; 0.5,0.5;  0.625,0.535; 0.75,0.6; 0.875,0.7335; 1,1">
                                          <p:stCondLst>
                                            <p:cond delay="1656"/>
                                          </p:stCondLst>
                                        </p:cTn>
                                        <p:tgtEl>
                                          <p:spTgt spid="133"/>
                                        </p:tgtEl>
                                        <p:attrNameLst>
                                          <p:attrName>ppt_y</p:attrName>
                                        </p:attrNameLst>
                                      </p:cBhvr>
                                      <p:tavLst>
                                        <p:tav tm="0" fmla="#ppt_y-sin(pi*$)/81">
                                          <p:val>
                                            <p:fltVal val="0"/>
                                          </p:val>
                                        </p:tav>
                                        <p:tav tm="100000">
                                          <p:val>
                                            <p:fltVal val="1"/>
                                          </p:val>
                                        </p:tav>
                                      </p:tavLst>
                                    </p:anim>
                                    <p:animScale>
                                      <p:cBhvr>
                                        <p:cTn id="68" dur="26">
                                          <p:stCondLst>
                                            <p:cond delay="650"/>
                                          </p:stCondLst>
                                        </p:cTn>
                                        <p:tgtEl>
                                          <p:spTgt spid="133"/>
                                        </p:tgtEl>
                                      </p:cBhvr>
                                      <p:to x="100000" y="60000"/>
                                    </p:animScale>
                                    <p:animScale>
                                      <p:cBhvr>
                                        <p:cTn id="69" dur="166" decel="50000">
                                          <p:stCondLst>
                                            <p:cond delay="676"/>
                                          </p:stCondLst>
                                        </p:cTn>
                                        <p:tgtEl>
                                          <p:spTgt spid="133"/>
                                        </p:tgtEl>
                                      </p:cBhvr>
                                      <p:to x="100000" y="100000"/>
                                    </p:animScale>
                                    <p:animScale>
                                      <p:cBhvr>
                                        <p:cTn id="70" dur="26">
                                          <p:stCondLst>
                                            <p:cond delay="1312"/>
                                          </p:stCondLst>
                                        </p:cTn>
                                        <p:tgtEl>
                                          <p:spTgt spid="133"/>
                                        </p:tgtEl>
                                      </p:cBhvr>
                                      <p:to x="100000" y="80000"/>
                                    </p:animScale>
                                    <p:animScale>
                                      <p:cBhvr>
                                        <p:cTn id="71" dur="166" decel="50000">
                                          <p:stCondLst>
                                            <p:cond delay="1338"/>
                                          </p:stCondLst>
                                        </p:cTn>
                                        <p:tgtEl>
                                          <p:spTgt spid="133"/>
                                        </p:tgtEl>
                                      </p:cBhvr>
                                      <p:to x="100000" y="100000"/>
                                    </p:animScale>
                                    <p:animScale>
                                      <p:cBhvr>
                                        <p:cTn id="72" dur="26">
                                          <p:stCondLst>
                                            <p:cond delay="1642"/>
                                          </p:stCondLst>
                                        </p:cTn>
                                        <p:tgtEl>
                                          <p:spTgt spid="133"/>
                                        </p:tgtEl>
                                      </p:cBhvr>
                                      <p:to x="100000" y="90000"/>
                                    </p:animScale>
                                    <p:animScale>
                                      <p:cBhvr>
                                        <p:cTn id="73" dur="166" decel="50000">
                                          <p:stCondLst>
                                            <p:cond delay="1668"/>
                                          </p:stCondLst>
                                        </p:cTn>
                                        <p:tgtEl>
                                          <p:spTgt spid="133"/>
                                        </p:tgtEl>
                                      </p:cBhvr>
                                      <p:to x="100000" y="100000"/>
                                    </p:animScale>
                                    <p:animScale>
                                      <p:cBhvr>
                                        <p:cTn id="74" dur="26">
                                          <p:stCondLst>
                                            <p:cond delay="1808"/>
                                          </p:stCondLst>
                                        </p:cTn>
                                        <p:tgtEl>
                                          <p:spTgt spid="133"/>
                                        </p:tgtEl>
                                      </p:cBhvr>
                                      <p:to x="100000" y="95000"/>
                                    </p:animScale>
                                    <p:animScale>
                                      <p:cBhvr>
                                        <p:cTn id="75" dur="166" decel="50000">
                                          <p:stCondLst>
                                            <p:cond delay="1834"/>
                                          </p:stCondLst>
                                        </p:cTn>
                                        <p:tgtEl>
                                          <p:spTgt spid="133"/>
                                        </p:tgtEl>
                                      </p:cBhvr>
                                      <p:to x="100000" y="100000"/>
                                    </p:animScale>
                                  </p:childTnLst>
                                </p:cTn>
                              </p:par>
                            </p:childTnLst>
                          </p:cTn>
                        </p:par>
                      </p:childTnLst>
                    </p:cTn>
                  </p:par>
                  <p:par>
                    <p:cTn id="76" fill="hold">
                      <p:stCondLst>
                        <p:cond delay="indefinite"/>
                      </p:stCondLst>
                      <p:childTnLst>
                        <p:par>
                          <p:cTn id="77" fill="hold">
                            <p:stCondLst>
                              <p:cond delay="0"/>
                            </p:stCondLst>
                            <p:childTnLst>
                              <p:par>
                                <p:cTn id="78" presetID="42" presetClass="entr" presetSubtype="0" fill="hold" grpId="0" nodeType="clickEffect">
                                  <p:stCondLst>
                                    <p:cond delay="0"/>
                                  </p:stCondLst>
                                  <p:childTnLst>
                                    <p:set>
                                      <p:cBhvr>
                                        <p:cTn id="79" dur="1" fill="hold">
                                          <p:stCondLst>
                                            <p:cond delay="0"/>
                                          </p:stCondLst>
                                        </p:cTn>
                                        <p:tgtEl>
                                          <p:spTgt spid="236"/>
                                        </p:tgtEl>
                                        <p:attrNameLst>
                                          <p:attrName>style.visibility</p:attrName>
                                        </p:attrNameLst>
                                      </p:cBhvr>
                                      <p:to>
                                        <p:strVal val="visible"/>
                                      </p:to>
                                    </p:set>
                                    <p:animEffect transition="in" filter="fade">
                                      <p:cBhvr>
                                        <p:cTn id="80" dur="1000"/>
                                        <p:tgtEl>
                                          <p:spTgt spid="236"/>
                                        </p:tgtEl>
                                      </p:cBhvr>
                                    </p:animEffect>
                                    <p:anim calcmode="lin" valueType="num">
                                      <p:cBhvr>
                                        <p:cTn id="81" dur="1000" fill="hold"/>
                                        <p:tgtEl>
                                          <p:spTgt spid="236"/>
                                        </p:tgtEl>
                                        <p:attrNameLst>
                                          <p:attrName>ppt_x</p:attrName>
                                        </p:attrNameLst>
                                      </p:cBhvr>
                                      <p:tavLst>
                                        <p:tav tm="0">
                                          <p:val>
                                            <p:strVal val="#ppt_x"/>
                                          </p:val>
                                        </p:tav>
                                        <p:tav tm="100000">
                                          <p:val>
                                            <p:strVal val="#ppt_x"/>
                                          </p:val>
                                        </p:tav>
                                      </p:tavLst>
                                    </p:anim>
                                    <p:anim calcmode="lin" valueType="num">
                                      <p:cBhvr>
                                        <p:cTn id="82" dur="1000" fill="hold"/>
                                        <p:tgtEl>
                                          <p:spTgt spid="236"/>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31" presetClass="entr" presetSubtype="0" fill="hold" grpId="0" nodeType="clickEffect">
                                  <p:stCondLst>
                                    <p:cond delay="0"/>
                                  </p:stCondLst>
                                  <p:childTnLst>
                                    <p:set>
                                      <p:cBhvr>
                                        <p:cTn id="86" dur="1" fill="hold">
                                          <p:stCondLst>
                                            <p:cond delay="0"/>
                                          </p:stCondLst>
                                        </p:cTn>
                                        <p:tgtEl>
                                          <p:spTgt spid="149"/>
                                        </p:tgtEl>
                                        <p:attrNameLst>
                                          <p:attrName>style.visibility</p:attrName>
                                        </p:attrNameLst>
                                      </p:cBhvr>
                                      <p:to>
                                        <p:strVal val="visible"/>
                                      </p:to>
                                    </p:set>
                                    <p:anim calcmode="lin" valueType="num">
                                      <p:cBhvr>
                                        <p:cTn id="87" dur="1000" fill="hold"/>
                                        <p:tgtEl>
                                          <p:spTgt spid="149"/>
                                        </p:tgtEl>
                                        <p:attrNameLst>
                                          <p:attrName>ppt_w</p:attrName>
                                        </p:attrNameLst>
                                      </p:cBhvr>
                                      <p:tavLst>
                                        <p:tav tm="0">
                                          <p:val>
                                            <p:fltVal val="0"/>
                                          </p:val>
                                        </p:tav>
                                        <p:tav tm="100000">
                                          <p:val>
                                            <p:strVal val="#ppt_w"/>
                                          </p:val>
                                        </p:tav>
                                      </p:tavLst>
                                    </p:anim>
                                    <p:anim calcmode="lin" valueType="num">
                                      <p:cBhvr>
                                        <p:cTn id="88" dur="1000" fill="hold"/>
                                        <p:tgtEl>
                                          <p:spTgt spid="149"/>
                                        </p:tgtEl>
                                        <p:attrNameLst>
                                          <p:attrName>ppt_h</p:attrName>
                                        </p:attrNameLst>
                                      </p:cBhvr>
                                      <p:tavLst>
                                        <p:tav tm="0">
                                          <p:val>
                                            <p:fltVal val="0"/>
                                          </p:val>
                                        </p:tav>
                                        <p:tav tm="100000">
                                          <p:val>
                                            <p:strVal val="#ppt_h"/>
                                          </p:val>
                                        </p:tav>
                                      </p:tavLst>
                                    </p:anim>
                                    <p:anim calcmode="lin" valueType="num">
                                      <p:cBhvr>
                                        <p:cTn id="89" dur="1000" fill="hold"/>
                                        <p:tgtEl>
                                          <p:spTgt spid="149"/>
                                        </p:tgtEl>
                                        <p:attrNameLst>
                                          <p:attrName>style.rotation</p:attrName>
                                        </p:attrNameLst>
                                      </p:cBhvr>
                                      <p:tavLst>
                                        <p:tav tm="0">
                                          <p:val>
                                            <p:fltVal val="90"/>
                                          </p:val>
                                        </p:tav>
                                        <p:tav tm="100000">
                                          <p:val>
                                            <p:fltVal val="0"/>
                                          </p:val>
                                        </p:tav>
                                      </p:tavLst>
                                    </p:anim>
                                    <p:animEffect transition="in" filter="fade">
                                      <p:cBhvr>
                                        <p:cTn id="90" dur="1000"/>
                                        <p:tgtEl>
                                          <p:spTgt spid="149"/>
                                        </p:tgtEl>
                                      </p:cBhvr>
                                    </p:animEffect>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241"/>
                                        </p:tgtEl>
                                        <p:attrNameLst>
                                          <p:attrName>style.visibility</p:attrName>
                                        </p:attrNameLst>
                                      </p:cBhvr>
                                      <p:to>
                                        <p:strVal val="visible"/>
                                      </p:to>
                                    </p:set>
                                    <p:animEffect transition="in" filter="fade">
                                      <p:cBhvr>
                                        <p:cTn id="95" dur="1000"/>
                                        <p:tgtEl>
                                          <p:spTgt spid="241"/>
                                        </p:tgtEl>
                                      </p:cBhvr>
                                    </p:animEffect>
                                    <p:anim calcmode="lin" valueType="num">
                                      <p:cBhvr>
                                        <p:cTn id="96" dur="1000" fill="hold"/>
                                        <p:tgtEl>
                                          <p:spTgt spid="241"/>
                                        </p:tgtEl>
                                        <p:attrNameLst>
                                          <p:attrName>ppt_x</p:attrName>
                                        </p:attrNameLst>
                                      </p:cBhvr>
                                      <p:tavLst>
                                        <p:tav tm="0">
                                          <p:val>
                                            <p:strVal val="#ppt_x"/>
                                          </p:val>
                                        </p:tav>
                                        <p:tav tm="100000">
                                          <p:val>
                                            <p:strVal val="#ppt_x"/>
                                          </p:val>
                                        </p:tav>
                                      </p:tavLst>
                                    </p:anim>
                                    <p:anim calcmode="lin" valueType="num">
                                      <p:cBhvr>
                                        <p:cTn id="97" dur="1000" fill="hold"/>
                                        <p:tgtEl>
                                          <p:spTgt spid="241"/>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31" presetClass="entr" presetSubtype="0" fill="hold" grpId="0" nodeType="clickEffect">
                                  <p:stCondLst>
                                    <p:cond delay="0"/>
                                  </p:stCondLst>
                                  <p:childTnLst>
                                    <p:set>
                                      <p:cBhvr>
                                        <p:cTn id="101" dur="1" fill="hold">
                                          <p:stCondLst>
                                            <p:cond delay="0"/>
                                          </p:stCondLst>
                                        </p:cTn>
                                        <p:tgtEl>
                                          <p:spTgt spid="150"/>
                                        </p:tgtEl>
                                        <p:attrNameLst>
                                          <p:attrName>style.visibility</p:attrName>
                                        </p:attrNameLst>
                                      </p:cBhvr>
                                      <p:to>
                                        <p:strVal val="visible"/>
                                      </p:to>
                                    </p:set>
                                    <p:anim calcmode="lin" valueType="num">
                                      <p:cBhvr>
                                        <p:cTn id="102" dur="1000" fill="hold"/>
                                        <p:tgtEl>
                                          <p:spTgt spid="150"/>
                                        </p:tgtEl>
                                        <p:attrNameLst>
                                          <p:attrName>ppt_w</p:attrName>
                                        </p:attrNameLst>
                                      </p:cBhvr>
                                      <p:tavLst>
                                        <p:tav tm="0">
                                          <p:val>
                                            <p:fltVal val="0"/>
                                          </p:val>
                                        </p:tav>
                                        <p:tav tm="100000">
                                          <p:val>
                                            <p:strVal val="#ppt_w"/>
                                          </p:val>
                                        </p:tav>
                                      </p:tavLst>
                                    </p:anim>
                                    <p:anim calcmode="lin" valueType="num">
                                      <p:cBhvr>
                                        <p:cTn id="103" dur="1000" fill="hold"/>
                                        <p:tgtEl>
                                          <p:spTgt spid="150"/>
                                        </p:tgtEl>
                                        <p:attrNameLst>
                                          <p:attrName>ppt_h</p:attrName>
                                        </p:attrNameLst>
                                      </p:cBhvr>
                                      <p:tavLst>
                                        <p:tav tm="0">
                                          <p:val>
                                            <p:fltVal val="0"/>
                                          </p:val>
                                        </p:tav>
                                        <p:tav tm="100000">
                                          <p:val>
                                            <p:strVal val="#ppt_h"/>
                                          </p:val>
                                        </p:tav>
                                      </p:tavLst>
                                    </p:anim>
                                    <p:anim calcmode="lin" valueType="num">
                                      <p:cBhvr>
                                        <p:cTn id="104" dur="1000" fill="hold"/>
                                        <p:tgtEl>
                                          <p:spTgt spid="150"/>
                                        </p:tgtEl>
                                        <p:attrNameLst>
                                          <p:attrName>style.rotation</p:attrName>
                                        </p:attrNameLst>
                                      </p:cBhvr>
                                      <p:tavLst>
                                        <p:tav tm="0">
                                          <p:val>
                                            <p:fltVal val="90"/>
                                          </p:val>
                                        </p:tav>
                                        <p:tav tm="100000">
                                          <p:val>
                                            <p:fltVal val="0"/>
                                          </p:val>
                                        </p:tav>
                                      </p:tavLst>
                                    </p:anim>
                                    <p:animEffect transition="in" filter="fade">
                                      <p:cBhvr>
                                        <p:cTn id="105" dur="1000"/>
                                        <p:tgtEl>
                                          <p:spTgt spid="150"/>
                                        </p:tgtEl>
                                      </p:cBhvr>
                                    </p:animEffect>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242"/>
                                        </p:tgtEl>
                                        <p:attrNameLst>
                                          <p:attrName>style.visibility</p:attrName>
                                        </p:attrNameLst>
                                      </p:cBhvr>
                                      <p:to>
                                        <p:strVal val="visible"/>
                                      </p:to>
                                    </p:set>
                                    <p:animEffect transition="in" filter="fade">
                                      <p:cBhvr>
                                        <p:cTn id="110" dur="1000"/>
                                        <p:tgtEl>
                                          <p:spTgt spid="242"/>
                                        </p:tgtEl>
                                      </p:cBhvr>
                                    </p:animEffect>
                                    <p:anim calcmode="lin" valueType="num">
                                      <p:cBhvr>
                                        <p:cTn id="111" dur="1000" fill="hold"/>
                                        <p:tgtEl>
                                          <p:spTgt spid="242"/>
                                        </p:tgtEl>
                                        <p:attrNameLst>
                                          <p:attrName>ppt_x</p:attrName>
                                        </p:attrNameLst>
                                      </p:cBhvr>
                                      <p:tavLst>
                                        <p:tav tm="0">
                                          <p:val>
                                            <p:strVal val="#ppt_x"/>
                                          </p:val>
                                        </p:tav>
                                        <p:tav tm="100000">
                                          <p:val>
                                            <p:strVal val="#ppt_x"/>
                                          </p:val>
                                        </p:tav>
                                      </p:tavLst>
                                    </p:anim>
                                    <p:anim calcmode="lin" valueType="num">
                                      <p:cBhvr>
                                        <p:cTn id="112"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31" presetClass="entr" presetSubtype="0" fill="hold" grpId="0" nodeType="clickEffect">
                                  <p:stCondLst>
                                    <p:cond delay="0"/>
                                  </p:stCondLst>
                                  <p:childTnLst>
                                    <p:set>
                                      <p:cBhvr>
                                        <p:cTn id="116" dur="1" fill="hold">
                                          <p:stCondLst>
                                            <p:cond delay="0"/>
                                          </p:stCondLst>
                                        </p:cTn>
                                        <p:tgtEl>
                                          <p:spTgt spid="154"/>
                                        </p:tgtEl>
                                        <p:attrNameLst>
                                          <p:attrName>style.visibility</p:attrName>
                                        </p:attrNameLst>
                                      </p:cBhvr>
                                      <p:to>
                                        <p:strVal val="visible"/>
                                      </p:to>
                                    </p:set>
                                    <p:anim calcmode="lin" valueType="num">
                                      <p:cBhvr>
                                        <p:cTn id="117" dur="1000" fill="hold"/>
                                        <p:tgtEl>
                                          <p:spTgt spid="154"/>
                                        </p:tgtEl>
                                        <p:attrNameLst>
                                          <p:attrName>ppt_w</p:attrName>
                                        </p:attrNameLst>
                                      </p:cBhvr>
                                      <p:tavLst>
                                        <p:tav tm="0">
                                          <p:val>
                                            <p:fltVal val="0"/>
                                          </p:val>
                                        </p:tav>
                                        <p:tav tm="100000">
                                          <p:val>
                                            <p:strVal val="#ppt_w"/>
                                          </p:val>
                                        </p:tav>
                                      </p:tavLst>
                                    </p:anim>
                                    <p:anim calcmode="lin" valueType="num">
                                      <p:cBhvr>
                                        <p:cTn id="118" dur="1000" fill="hold"/>
                                        <p:tgtEl>
                                          <p:spTgt spid="154"/>
                                        </p:tgtEl>
                                        <p:attrNameLst>
                                          <p:attrName>ppt_h</p:attrName>
                                        </p:attrNameLst>
                                      </p:cBhvr>
                                      <p:tavLst>
                                        <p:tav tm="0">
                                          <p:val>
                                            <p:fltVal val="0"/>
                                          </p:val>
                                        </p:tav>
                                        <p:tav tm="100000">
                                          <p:val>
                                            <p:strVal val="#ppt_h"/>
                                          </p:val>
                                        </p:tav>
                                      </p:tavLst>
                                    </p:anim>
                                    <p:anim calcmode="lin" valueType="num">
                                      <p:cBhvr>
                                        <p:cTn id="119" dur="1000" fill="hold"/>
                                        <p:tgtEl>
                                          <p:spTgt spid="154"/>
                                        </p:tgtEl>
                                        <p:attrNameLst>
                                          <p:attrName>style.rotation</p:attrName>
                                        </p:attrNameLst>
                                      </p:cBhvr>
                                      <p:tavLst>
                                        <p:tav tm="0">
                                          <p:val>
                                            <p:fltVal val="90"/>
                                          </p:val>
                                        </p:tav>
                                        <p:tav tm="100000">
                                          <p:val>
                                            <p:fltVal val="0"/>
                                          </p:val>
                                        </p:tav>
                                      </p:tavLst>
                                    </p:anim>
                                    <p:animEffect transition="in" filter="fade">
                                      <p:cBhvr>
                                        <p:cTn id="120" dur="1000"/>
                                        <p:tgtEl>
                                          <p:spTgt spid="154"/>
                                        </p:tgtEl>
                                      </p:cBhvr>
                                    </p:animEffect>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grpId="0" nodeType="clickEffect">
                                  <p:stCondLst>
                                    <p:cond delay="0"/>
                                  </p:stCondLst>
                                  <p:childTnLst>
                                    <p:set>
                                      <p:cBhvr>
                                        <p:cTn id="124" dur="1" fill="hold">
                                          <p:stCondLst>
                                            <p:cond delay="0"/>
                                          </p:stCondLst>
                                        </p:cTn>
                                        <p:tgtEl>
                                          <p:spTgt spid="243"/>
                                        </p:tgtEl>
                                        <p:attrNameLst>
                                          <p:attrName>style.visibility</p:attrName>
                                        </p:attrNameLst>
                                      </p:cBhvr>
                                      <p:to>
                                        <p:strVal val="visible"/>
                                      </p:to>
                                    </p:set>
                                    <p:animEffect transition="in" filter="fade">
                                      <p:cBhvr>
                                        <p:cTn id="125" dur="1000"/>
                                        <p:tgtEl>
                                          <p:spTgt spid="243"/>
                                        </p:tgtEl>
                                      </p:cBhvr>
                                    </p:animEffect>
                                    <p:anim calcmode="lin" valueType="num">
                                      <p:cBhvr>
                                        <p:cTn id="126" dur="1000" fill="hold"/>
                                        <p:tgtEl>
                                          <p:spTgt spid="243"/>
                                        </p:tgtEl>
                                        <p:attrNameLst>
                                          <p:attrName>ppt_x</p:attrName>
                                        </p:attrNameLst>
                                      </p:cBhvr>
                                      <p:tavLst>
                                        <p:tav tm="0">
                                          <p:val>
                                            <p:strVal val="#ppt_x"/>
                                          </p:val>
                                        </p:tav>
                                        <p:tav tm="100000">
                                          <p:val>
                                            <p:strVal val="#ppt_x"/>
                                          </p:val>
                                        </p:tav>
                                      </p:tavLst>
                                    </p:anim>
                                    <p:anim calcmode="lin" valueType="num">
                                      <p:cBhvr>
                                        <p:cTn id="127" dur="1000" fill="hold"/>
                                        <p:tgtEl>
                                          <p:spTgt spid="243"/>
                                        </p:tgtEl>
                                        <p:attrNameLst>
                                          <p:attrName>ppt_y</p:attrName>
                                        </p:attrNameLst>
                                      </p:cBhvr>
                                      <p:tavLst>
                                        <p:tav tm="0">
                                          <p:val>
                                            <p:strVal val="#ppt_y+.1"/>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31" presetClass="entr" presetSubtype="0" fill="hold" grpId="0" nodeType="clickEffect">
                                  <p:stCondLst>
                                    <p:cond delay="0"/>
                                  </p:stCondLst>
                                  <p:childTnLst>
                                    <p:set>
                                      <p:cBhvr>
                                        <p:cTn id="131" dur="1" fill="hold">
                                          <p:stCondLst>
                                            <p:cond delay="0"/>
                                          </p:stCondLst>
                                        </p:cTn>
                                        <p:tgtEl>
                                          <p:spTgt spid="155"/>
                                        </p:tgtEl>
                                        <p:attrNameLst>
                                          <p:attrName>style.visibility</p:attrName>
                                        </p:attrNameLst>
                                      </p:cBhvr>
                                      <p:to>
                                        <p:strVal val="visible"/>
                                      </p:to>
                                    </p:set>
                                    <p:anim calcmode="lin" valueType="num">
                                      <p:cBhvr>
                                        <p:cTn id="132" dur="1000" fill="hold"/>
                                        <p:tgtEl>
                                          <p:spTgt spid="155"/>
                                        </p:tgtEl>
                                        <p:attrNameLst>
                                          <p:attrName>ppt_w</p:attrName>
                                        </p:attrNameLst>
                                      </p:cBhvr>
                                      <p:tavLst>
                                        <p:tav tm="0">
                                          <p:val>
                                            <p:fltVal val="0"/>
                                          </p:val>
                                        </p:tav>
                                        <p:tav tm="100000">
                                          <p:val>
                                            <p:strVal val="#ppt_w"/>
                                          </p:val>
                                        </p:tav>
                                      </p:tavLst>
                                    </p:anim>
                                    <p:anim calcmode="lin" valueType="num">
                                      <p:cBhvr>
                                        <p:cTn id="133" dur="1000" fill="hold"/>
                                        <p:tgtEl>
                                          <p:spTgt spid="155"/>
                                        </p:tgtEl>
                                        <p:attrNameLst>
                                          <p:attrName>ppt_h</p:attrName>
                                        </p:attrNameLst>
                                      </p:cBhvr>
                                      <p:tavLst>
                                        <p:tav tm="0">
                                          <p:val>
                                            <p:fltVal val="0"/>
                                          </p:val>
                                        </p:tav>
                                        <p:tav tm="100000">
                                          <p:val>
                                            <p:strVal val="#ppt_h"/>
                                          </p:val>
                                        </p:tav>
                                      </p:tavLst>
                                    </p:anim>
                                    <p:anim calcmode="lin" valueType="num">
                                      <p:cBhvr>
                                        <p:cTn id="134" dur="1000" fill="hold"/>
                                        <p:tgtEl>
                                          <p:spTgt spid="155"/>
                                        </p:tgtEl>
                                        <p:attrNameLst>
                                          <p:attrName>style.rotation</p:attrName>
                                        </p:attrNameLst>
                                      </p:cBhvr>
                                      <p:tavLst>
                                        <p:tav tm="0">
                                          <p:val>
                                            <p:fltVal val="90"/>
                                          </p:val>
                                        </p:tav>
                                        <p:tav tm="100000">
                                          <p:val>
                                            <p:fltVal val="0"/>
                                          </p:val>
                                        </p:tav>
                                      </p:tavLst>
                                    </p:anim>
                                    <p:animEffect transition="in" filter="fade">
                                      <p:cBhvr>
                                        <p:cTn id="135" dur="1000"/>
                                        <p:tgtEl>
                                          <p:spTgt spid="155"/>
                                        </p:tgtEl>
                                      </p:cBhvr>
                                    </p:animEffect>
                                  </p:childTnLst>
                                </p:cTn>
                              </p:par>
                            </p:childTnLst>
                          </p:cTn>
                        </p:par>
                      </p:childTnLst>
                    </p:cTn>
                  </p:par>
                  <p:par>
                    <p:cTn id="136" fill="hold">
                      <p:stCondLst>
                        <p:cond delay="indefinite"/>
                      </p:stCondLst>
                      <p:childTnLst>
                        <p:par>
                          <p:cTn id="137" fill="hold">
                            <p:stCondLst>
                              <p:cond delay="0"/>
                            </p:stCondLst>
                            <p:childTnLst>
                              <p:par>
                                <p:cTn id="138" presetID="42" presetClass="entr" presetSubtype="0" fill="hold" grpId="0" nodeType="clickEffect">
                                  <p:stCondLst>
                                    <p:cond delay="0"/>
                                  </p:stCondLst>
                                  <p:childTnLst>
                                    <p:set>
                                      <p:cBhvr>
                                        <p:cTn id="139" dur="1" fill="hold">
                                          <p:stCondLst>
                                            <p:cond delay="0"/>
                                          </p:stCondLst>
                                        </p:cTn>
                                        <p:tgtEl>
                                          <p:spTgt spid="244"/>
                                        </p:tgtEl>
                                        <p:attrNameLst>
                                          <p:attrName>style.visibility</p:attrName>
                                        </p:attrNameLst>
                                      </p:cBhvr>
                                      <p:to>
                                        <p:strVal val="visible"/>
                                      </p:to>
                                    </p:set>
                                    <p:animEffect transition="in" filter="fade">
                                      <p:cBhvr>
                                        <p:cTn id="140" dur="1000"/>
                                        <p:tgtEl>
                                          <p:spTgt spid="244"/>
                                        </p:tgtEl>
                                      </p:cBhvr>
                                    </p:animEffect>
                                    <p:anim calcmode="lin" valueType="num">
                                      <p:cBhvr>
                                        <p:cTn id="141" dur="1000" fill="hold"/>
                                        <p:tgtEl>
                                          <p:spTgt spid="244"/>
                                        </p:tgtEl>
                                        <p:attrNameLst>
                                          <p:attrName>ppt_x</p:attrName>
                                        </p:attrNameLst>
                                      </p:cBhvr>
                                      <p:tavLst>
                                        <p:tav tm="0">
                                          <p:val>
                                            <p:strVal val="#ppt_x"/>
                                          </p:val>
                                        </p:tav>
                                        <p:tav tm="100000">
                                          <p:val>
                                            <p:strVal val="#ppt_x"/>
                                          </p:val>
                                        </p:tav>
                                      </p:tavLst>
                                    </p:anim>
                                    <p:anim calcmode="lin" valueType="num">
                                      <p:cBhvr>
                                        <p:cTn id="142" dur="1000" fill="hold"/>
                                        <p:tgtEl>
                                          <p:spTgt spid="244"/>
                                        </p:tgtEl>
                                        <p:attrNameLst>
                                          <p:attrName>ppt_y</p:attrName>
                                        </p:attrNameLst>
                                      </p:cBhvr>
                                      <p:tavLst>
                                        <p:tav tm="0">
                                          <p:val>
                                            <p:strVal val="#ppt_y+.1"/>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31" presetClass="entr" presetSubtype="0" fill="hold" grpId="0" nodeType="clickEffect">
                                  <p:stCondLst>
                                    <p:cond delay="0"/>
                                  </p:stCondLst>
                                  <p:childTnLst>
                                    <p:set>
                                      <p:cBhvr>
                                        <p:cTn id="146" dur="1" fill="hold">
                                          <p:stCondLst>
                                            <p:cond delay="0"/>
                                          </p:stCondLst>
                                        </p:cTn>
                                        <p:tgtEl>
                                          <p:spTgt spid="156"/>
                                        </p:tgtEl>
                                        <p:attrNameLst>
                                          <p:attrName>style.visibility</p:attrName>
                                        </p:attrNameLst>
                                      </p:cBhvr>
                                      <p:to>
                                        <p:strVal val="visible"/>
                                      </p:to>
                                    </p:set>
                                    <p:anim calcmode="lin" valueType="num">
                                      <p:cBhvr>
                                        <p:cTn id="147" dur="1000" fill="hold"/>
                                        <p:tgtEl>
                                          <p:spTgt spid="156"/>
                                        </p:tgtEl>
                                        <p:attrNameLst>
                                          <p:attrName>ppt_w</p:attrName>
                                        </p:attrNameLst>
                                      </p:cBhvr>
                                      <p:tavLst>
                                        <p:tav tm="0">
                                          <p:val>
                                            <p:fltVal val="0"/>
                                          </p:val>
                                        </p:tav>
                                        <p:tav tm="100000">
                                          <p:val>
                                            <p:strVal val="#ppt_w"/>
                                          </p:val>
                                        </p:tav>
                                      </p:tavLst>
                                    </p:anim>
                                    <p:anim calcmode="lin" valueType="num">
                                      <p:cBhvr>
                                        <p:cTn id="148" dur="1000" fill="hold"/>
                                        <p:tgtEl>
                                          <p:spTgt spid="156"/>
                                        </p:tgtEl>
                                        <p:attrNameLst>
                                          <p:attrName>ppt_h</p:attrName>
                                        </p:attrNameLst>
                                      </p:cBhvr>
                                      <p:tavLst>
                                        <p:tav tm="0">
                                          <p:val>
                                            <p:fltVal val="0"/>
                                          </p:val>
                                        </p:tav>
                                        <p:tav tm="100000">
                                          <p:val>
                                            <p:strVal val="#ppt_h"/>
                                          </p:val>
                                        </p:tav>
                                      </p:tavLst>
                                    </p:anim>
                                    <p:anim calcmode="lin" valueType="num">
                                      <p:cBhvr>
                                        <p:cTn id="149" dur="1000" fill="hold"/>
                                        <p:tgtEl>
                                          <p:spTgt spid="156"/>
                                        </p:tgtEl>
                                        <p:attrNameLst>
                                          <p:attrName>style.rotation</p:attrName>
                                        </p:attrNameLst>
                                      </p:cBhvr>
                                      <p:tavLst>
                                        <p:tav tm="0">
                                          <p:val>
                                            <p:fltVal val="90"/>
                                          </p:val>
                                        </p:tav>
                                        <p:tav tm="100000">
                                          <p:val>
                                            <p:fltVal val="0"/>
                                          </p:val>
                                        </p:tav>
                                      </p:tavLst>
                                    </p:anim>
                                    <p:animEffect transition="in" filter="fade">
                                      <p:cBhvr>
                                        <p:cTn id="150" dur="1000"/>
                                        <p:tgtEl>
                                          <p:spTgt spid="156"/>
                                        </p:tgtEl>
                                      </p:cBhvr>
                                    </p:animEffect>
                                  </p:childTnLst>
                                </p:cTn>
                              </p:par>
                            </p:childTnLst>
                          </p:cTn>
                        </p:par>
                      </p:childTnLst>
                    </p:cTn>
                  </p:par>
                  <p:par>
                    <p:cTn id="151" fill="hold">
                      <p:stCondLst>
                        <p:cond delay="indefinite"/>
                      </p:stCondLst>
                      <p:childTnLst>
                        <p:par>
                          <p:cTn id="152" fill="hold">
                            <p:stCondLst>
                              <p:cond delay="0"/>
                            </p:stCondLst>
                            <p:childTnLst>
                              <p:par>
                                <p:cTn id="153" presetID="31" presetClass="entr" presetSubtype="0" fill="hold" grpId="0" nodeType="clickEffect">
                                  <p:stCondLst>
                                    <p:cond delay="0"/>
                                  </p:stCondLst>
                                  <p:childTnLst>
                                    <p:set>
                                      <p:cBhvr>
                                        <p:cTn id="154" dur="1" fill="hold">
                                          <p:stCondLst>
                                            <p:cond delay="0"/>
                                          </p:stCondLst>
                                        </p:cTn>
                                        <p:tgtEl>
                                          <p:spTgt spid="158"/>
                                        </p:tgtEl>
                                        <p:attrNameLst>
                                          <p:attrName>style.visibility</p:attrName>
                                        </p:attrNameLst>
                                      </p:cBhvr>
                                      <p:to>
                                        <p:strVal val="visible"/>
                                      </p:to>
                                    </p:set>
                                    <p:anim calcmode="lin" valueType="num">
                                      <p:cBhvr>
                                        <p:cTn id="155" dur="1000" fill="hold"/>
                                        <p:tgtEl>
                                          <p:spTgt spid="158"/>
                                        </p:tgtEl>
                                        <p:attrNameLst>
                                          <p:attrName>ppt_w</p:attrName>
                                        </p:attrNameLst>
                                      </p:cBhvr>
                                      <p:tavLst>
                                        <p:tav tm="0">
                                          <p:val>
                                            <p:fltVal val="0"/>
                                          </p:val>
                                        </p:tav>
                                        <p:tav tm="100000">
                                          <p:val>
                                            <p:strVal val="#ppt_w"/>
                                          </p:val>
                                        </p:tav>
                                      </p:tavLst>
                                    </p:anim>
                                    <p:anim calcmode="lin" valueType="num">
                                      <p:cBhvr>
                                        <p:cTn id="156" dur="1000" fill="hold"/>
                                        <p:tgtEl>
                                          <p:spTgt spid="158"/>
                                        </p:tgtEl>
                                        <p:attrNameLst>
                                          <p:attrName>ppt_h</p:attrName>
                                        </p:attrNameLst>
                                      </p:cBhvr>
                                      <p:tavLst>
                                        <p:tav tm="0">
                                          <p:val>
                                            <p:fltVal val="0"/>
                                          </p:val>
                                        </p:tav>
                                        <p:tav tm="100000">
                                          <p:val>
                                            <p:strVal val="#ppt_h"/>
                                          </p:val>
                                        </p:tav>
                                      </p:tavLst>
                                    </p:anim>
                                    <p:anim calcmode="lin" valueType="num">
                                      <p:cBhvr>
                                        <p:cTn id="157" dur="1000" fill="hold"/>
                                        <p:tgtEl>
                                          <p:spTgt spid="158"/>
                                        </p:tgtEl>
                                        <p:attrNameLst>
                                          <p:attrName>style.rotation</p:attrName>
                                        </p:attrNameLst>
                                      </p:cBhvr>
                                      <p:tavLst>
                                        <p:tav tm="0">
                                          <p:val>
                                            <p:fltVal val="90"/>
                                          </p:val>
                                        </p:tav>
                                        <p:tav tm="100000">
                                          <p:val>
                                            <p:fltVal val="0"/>
                                          </p:val>
                                        </p:tav>
                                      </p:tavLst>
                                    </p:anim>
                                    <p:animEffect transition="in" filter="fade">
                                      <p:cBhvr>
                                        <p:cTn id="158" dur="1000"/>
                                        <p:tgtEl>
                                          <p:spTgt spid="158"/>
                                        </p:tgtEl>
                                      </p:cBhvr>
                                    </p:animEffect>
                                  </p:childTnLst>
                                </p:cTn>
                              </p:par>
                            </p:childTnLst>
                          </p:cTn>
                        </p:par>
                      </p:childTnLst>
                    </p:cTn>
                  </p:par>
                  <p:par>
                    <p:cTn id="159" fill="hold">
                      <p:stCondLst>
                        <p:cond delay="indefinite"/>
                      </p:stCondLst>
                      <p:childTnLst>
                        <p:par>
                          <p:cTn id="160" fill="hold">
                            <p:stCondLst>
                              <p:cond delay="0"/>
                            </p:stCondLst>
                            <p:childTnLst>
                              <p:par>
                                <p:cTn id="161" presetID="21" presetClass="entr" presetSubtype="1" fill="hold" nodeType="clickEffect">
                                  <p:stCondLst>
                                    <p:cond delay="0"/>
                                  </p:stCondLst>
                                  <p:childTnLst>
                                    <p:set>
                                      <p:cBhvr>
                                        <p:cTn id="162" dur="1" fill="hold">
                                          <p:stCondLst>
                                            <p:cond delay="0"/>
                                          </p:stCondLst>
                                        </p:cTn>
                                        <p:tgtEl>
                                          <p:spTgt spid="172"/>
                                        </p:tgtEl>
                                        <p:attrNameLst>
                                          <p:attrName>style.visibility</p:attrName>
                                        </p:attrNameLst>
                                      </p:cBhvr>
                                      <p:to>
                                        <p:strVal val="visible"/>
                                      </p:to>
                                    </p:set>
                                    <p:animEffect transition="in" filter="wheel(1)">
                                      <p:cBhvr>
                                        <p:cTn id="163" dur="2000"/>
                                        <p:tgtEl>
                                          <p:spTgt spid="172"/>
                                        </p:tgtEl>
                                      </p:cBhvr>
                                    </p:animEffect>
                                  </p:childTnLst>
                                </p:cTn>
                              </p:par>
                              <p:par>
                                <p:cTn id="164" presetID="21" presetClass="entr" presetSubtype="1" fill="hold" nodeType="withEffect">
                                  <p:stCondLst>
                                    <p:cond delay="0"/>
                                  </p:stCondLst>
                                  <p:childTnLst>
                                    <p:set>
                                      <p:cBhvr>
                                        <p:cTn id="165" dur="1" fill="hold">
                                          <p:stCondLst>
                                            <p:cond delay="0"/>
                                          </p:stCondLst>
                                        </p:cTn>
                                        <p:tgtEl>
                                          <p:spTgt spid="174"/>
                                        </p:tgtEl>
                                        <p:attrNameLst>
                                          <p:attrName>style.visibility</p:attrName>
                                        </p:attrNameLst>
                                      </p:cBhvr>
                                      <p:to>
                                        <p:strVal val="visible"/>
                                      </p:to>
                                    </p:set>
                                    <p:animEffect transition="in" filter="wheel(1)">
                                      <p:cBhvr>
                                        <p:cTn id="166" dur="2000"/>
                                        <p:tgtEl>
                                          <p:spTgt spid="174"/>
                                        </p:tgtEl>
                                      </p:cBhvr>
                                    </p:animEffect>
                                  </p:childTnLst>
                                </p:cTn>
                              </p:par>
                              <p:par>
                                <p:cTn id="167" presetID="21" presetClass="entr" presetSubtype="1" fill="hold" nodeType="withEffect">
                                  <p:stCondLst>
                                    <p:cond delay="0"/>
                                  </p:stCondLst>
                                  <p:childTnLst>
                                    <p:set>
                                      <p:cBhvr>
                                        <p:cTn id="168" dur="1" fill="hold">
                                          <p:stCondLst>
                                            <p:cond delay="0"/>
                                          </p:stCondLst>
                                        </p:cTn>
                                        <p:tgtEl>
                                          <p:spTgt spid="176"/>
                                        </p:tgtEl>
                                        <p:attrNameLst>
                                          <p:attrName>style.visibility</p:attrName>
                                        </p:attrNameLst>
                                      </p:cBhvr>
                                      <p:to>
                                        <p:strVal val="visible"/>
                                      </p:to>
                                    </p:set>
                                    <p:animEffect transition="in" filter="wheel(1)">
                                      <p:cBhvr>
                                        <p:cTn id="169" dur="2000"/>
                                        <p:tgtEl>
                                          <p:spTgt spid="176"/>
                                        </p:tgtEl>
                                      </p:cBhvr>
                                    </p:animEffect>
                                  </p:childTnLst>
                                </p:cTn>
                              </p:par>
                              <p:par>
                                <p:cTn id="170" presetID="21" presetClass="entr" presetSubtype="1" fill="hold" nodeType="withEffect">
                                  <p:stCondLst>
                                    <p:cond delay="0"/>
                                  </p:stCondLst>
                                  <p:childTnLst>
                                    <p:set>
                                      <p:cBhvr>
                                        <p:cTn id="171" dur="1" fill="hold">
                                          <p:stCondLst>
                                            <p:cond delay="0"/>
                                          </p:stCondLst>
                                        </p:cTn>
                                        <p:tgtEl>
                                          <p:spTgt spid="178"/>
                                        </p:tgtEl>
                                        <p:attrNameLst>
                                          <p:attrName>style.visibility</p:attrName>
                                        </p:attrNameLst>
                                      </p:cBhvr>
                                      <p:to>
                                        <p:strVal val="visible"/>
                                      </p:to>
                                    </p:set>
                                    <p:animEffect transition="in" filter="wheel(1)">
                                      <p:cBhvr>
                                        <p:cTn id="172" dur="2000"/>
                                        <p:tgtEl>
                                          <p:spTgt spid="178"/>
                                        </p:tgtEl>
                                      </p:cBhvr>
                                    </p:animEffect>
                                  </p:childTnLst>
                                </p:cTn>
                              </p:par>
                              <p:par>
                                <p:cTn id="173" presetID="21" presetClass="entr" presetSubtype="1" fill="hold" nodeType="withEffect">
                                  <p:stCondLst>
                                    <p:cond delay="0"/>
                                  </p:stCondLst>
                                  <p:childTnLst>
                                    <p:set>
                                      <p:cBhvr>
                                        <p:cTn id="174" dur="1" fill="hold">
                                          <p:stCondLst>
                                            <p:cond delay="0"/>
                                          </p:stCondLst>
                                        </p:cTn>
                                        <p:tgtEl>
                                          <p:spTgt spid="180"/>
                                        </p:tgtEl>
                                        <p:attrNameLst>
                                          <p:attrName>style.visibility</p:attrName>
                                        </p:attrNameLst>
                                      </p:cBhvr>
                                      <p:to>
                                        <p:strVal val="visible"/>
                                      </p:to>
                                    </p:set>
                                    <p:animEffect transition="in" filter="wheel(1)">
                                      <p:cBhvr>
                                        <p:cTn id="175" dur="2000"/>
                                        <p:tgtEl>
                                          <p:spTgt spid="180"/>
                                        </p:tgtEl>
                                      </p:cBhvr>
                                    </p:animEffect>
                                  </p:childTnLst>
                                </p:cTn>
                              </p:par>
                            </p:childTnLst>
                          </p:cTn>
                        </p:par>
                      </p:childTnLst>
                    </p:cTn>
                  </p:par>
                  <p:par>
                    <p:cTn id="176" fill="hold">
                      <p:stCondLst>
                        <p:cond delay="indefinite"/>
                      </p:stCondLst>
                      <p:childTnLst>
                        <p:par>
                          <p:cTn id="177" fill="hold">
                            <p:stCondLst>
                              <p:cond delay="0"/>
                            </p:stCondLst>
                            <p:childTnLst>
                              <p:par>
                                <p:cTn id="178" presetID="26" presetClass="entr" presetSubtype="0" fill="hold" grpId="0" nodeType="clickEffect">
                                  <p:stCondLst>
                                    <p:cond delay="0"/>
                                  </p:stCondLst>
                                  <p:childTnLst>
                                    <p:set>
                                      <p:cBhvr>
                                        <p:cTn id="179" dur="1" fill="hold">
                                          <p:stCondLst>
                                            <p:cond delay="0"/>
                                          </p:stCondLst>
                                        </p:cTn>
                                        <p:tgtEl>
                                          <p:spTgt spid="209"/>
                                        </p:tgtEl>
                                        <p:attrNameLst>
                                          <p:attrName>style.visibility</p:attrName>
                                        </p:attrNameLst>
                                      </p:cBhvr>
                                      <p:to>
                                        <p:strVal val="visible"/>
                                      </p:to>
                                    </p:set>
                                    <p:animEffect transition="in" filter="wipe(down)">
                                      <p:cBhvr>
                                        <p:cTn id="180" dur="580">
                                          <p:stCondLst>
                                            <p:cond delay="0"/>
                                          </p:stCondLst>
                                        </p:cTn>
                                        <p:tgtEl>
                                          <p:spTgt spid="209"/>
                                        </p:tgtEl>
                                      </p:cBhvr>
                                    </p:animEffect>
                                    <p:anim calcmode="lin" valueType="num">
                                      <p:cBhvr>
                                        <p:cTn id="181" dur="1822" tmFilter="0,0; 0.14,0.36; 0.43,0.73; 0.71,0.91; 1.0,1.0">
                                          <p:stCondLst>
                                            <p:cond delay="0"/>
                                          </p:stCondLst>
                                        </p:cTn>
                                        <p:tgtEl>
                                          <p:spTgt spid="209"/>
                                        </p:tgtEl>
                                        <p:attrNameLst>
                                          <p:attrName>ppt_x</p:attrName>
                                        </p:attrNameLst>
                                      </p:cBhvr>
                                      <p:tavLst>
                                        <p:tav tm="0">
                                          <p:val>
                                            <p:strVal val="#ppt_x-0.25"/>
                                          </p:val>
                                        </p:tav>
                                        <p:tav tm="100000">
                                          <p:val>
                                            <p:strVal val="#ppt_x"/>
                                          </p:val>
                                        </p:tav>
                                      </p:tavLst>
                                    </p:anim>
                                    <p:anim calcmode="lin" valueType="num">
                                      <p:cBhvr>
                                        <p:cTn id="182" dur="664" tmFilter="0.0,0.0; 0.25,0.07; 0.50,0.2; 0.75,0.467; 1.0,1.0">
                                          <p:stCondLst>
                                            <p:cond delay="0"/>
                                          </p:stCondLst>
                                        </p:cTn>
                                        <p:tgtEl>
                                          <p:spTgt spid="209"/>
                                        </p:tgtEl>
                                        <p:attrNameLst>
                                          <p:attrName>ppt_y</p:attrName>
                                        </p:attrNameLst>
                                      </p:cBhvr>
                                      <p:tavLst>
                                        <p:tav tm="0" fmla="#ppt_y-sin(pi*$)/3">
                                          <p:val>
                                            <p:fltVal val="0.5"/>
                                          </p:val>
                                        </p:tav>
                                        <p:tav tm="100000">
                                          <p:val>
                                            <p:fltVal val="1"/>
                                          </p:val>
                                        </p:tav>
                                      </p:tavLst>
                                    </p:anim>
                                    <p:anim calcmode="lin" valueType="num">
                                      <p:cBhvr>
                                        <p:cTn id="183" dur="664" tmFilter="0, 0; 0.125,0.2665; 0.25,0.4; 0.375,0.465; 0.5,0.5;  0.625,0.535; 0.75,0.6; 0.875,0.7335; 1,1">
                                          <p:stCondLst>
                                            <p:cond delay="664"/>
                                          </p:stCondLst>
                                        </p:cTn>
                                        <p:tgtEl>
                                          <p:spTgt spid="209"/>
                                        </p:tgtEl>
                                        <p:attrNameLst>
                                          <p:attrName>ppt_y</p:attrName>
                                        </p:attrNameLst>
                                      </p:cBhvr>
                                      <p:tavLst>
                                        <p:tav tm="0" fmla="#ppt_y-sin(pi*$)/9">
                                          <p:val>
                                            <p:fltVal val="0"/>
                                          </p:val>
                                        </p:tav>
                                        <p:tav tm="100000">
                                          <p:val>
                                            <p:fltVal val="1"/>
                                          </p:val>
                                        </p:tav>
                                      </p:tavLst>
                                    </p:anim>
                                    <p:anim calcmode="lin" valueType="num">
                                      <p:cBhvr>
                                        <p:cTn id="184" dur="332" tmFilter="0, 0; 0.125,0.2665; 0.25,0.4; 0.375,0.465; 0.5,0.5;  0.625,0.535; 0.75,0.6; 0.875,0.7335; 1,1">
                                          <p:stCondLst>
                                            <p:cond delay="1324"/>
                                          </p:stCondLst>
                                        </p:cTn>
                                        <p:tgtEl>
                                          <p:spTgt spid="209"/>
                                        </p:tgtEl>
                                        <p:attrNameLst>
                                          <p:attrName>ppt_y</p:attrName>
                                        </p:attrNameLst>
                                      </p:cBhvr>
                                      <p:tavLst>
                                        <p:tav tm="0" fmla="#ppt_y-sin(pi*$)/27">
                                          <p:val>
                                            <p:fltVal val="0"/>
                                          </p:val>
                                        </p:tav>
                                        <p:tav tm="100000">
                                          <p:val>
                                            <p:fltVal val="1"/>
                                          </p:val>
                                        </p:tav>
                                      </p:tavLst>
                                    </p:anim>
                                    <p:anim calcmode="lin" valueType="num">
                                      <p:cBhvr>
                                        <p:cTn id="185" dur="164" tmFilter="0, 0; 0.125,0.2665; 0.25,0.4; 0.375,0.465; 0.5,0.5;  0.625,0.535; 0.75,0.6; 0.875,0.7335; 1,1">
                                          <p:stCondLst>
                                            <p:cond delay="1656"/>
                                          </p:stCondLst>
                                        </p:cTn>
                                        <p:tgtEl>
                                          <p:spTgt spid="209"/>
                                        </p:tgtEl>
                                        <p:attrNameLst>
                                          <p:attrName>ppt_y</p:attrName>
                                        </p:attrNameLst>
                                      </p:cBhvr>
                                      <p:tavLst>
                                        <p:tav tm="0" fmla="#ppt_y-sin(pi*$)/81">
                                          <p:val>
                                            <p:fltVal val="0"/>
                                          </p:val>
                                        </p:tav>
                                        <p:tav tm="100000">
                                          <p:val>
                                            <p:fltVal val="1"/>
                                          </p:val>
                                        </p:tav>
                                      </p:tavLst>
                                    </p:anim>
                                    <p:animScale>
                                      <p:cBhvr>
                                        <p:cTn id="186" dur="26">
                                          <p:stCondLst>
                                            <p:cond delay="650"/>
                                          </p:stCondLst>
                                        </p:cTn>
                                        <p:tgtEl>
                                          <p:spTgt spid="209"/>
                                        </p:tgtEl>
                                      </p:cBhvr>
                                      <p:to x="100000" y="60000"/>
                                    </p:animScale>
                                    <p:animScale>
                                      <p:cBhvr>
                                        <p:cTn id="187" dur="166" decel="50000">
                                          <p:stCondLst>
                                            <p:cond delay="676"/>
                                          </p:stCondLst>
                                        </p:cTn>
                                        <p:tgtEl>
                                          <p:spTgt spid="209"/>
                                        </p:tgtEl>
                                      </p:cBhvr>
                                      <p:to x="100000" y="100000"/>
                                    </p:animScale>
                                    <p:animScale>
                                      <p:cBhvr>
                                        <p:cTn id="188" dur="26">
                                          <p:stCondLst>
                                            <p:cond delay="1312"/>
                                          </p:stCondLst>
                                        </p:cTn>
                                        <p:tgtEl>
                                          <p:spTgt spid="209"/>
                                        </p:tgtEl>
                                      </p:cBhvr>
                                      <p:to x="100000" y="80000"/>
                                    </p:animScale>
                                    <p:animScale>
                                      <p:cBhvr>
                                        <p:cTn id="189" dur="166" decel="50000">
                                          <p:stCondLst>
                                            <p:cond delay="1338"/>
                                          </p:stCondLst>
                                        </p:cTn>
                                        <p:tgtEl>
                                          <p:spTgt spid="209"/>
                                        </p:tgtEl>
                                      </p:cBhvr>
                                      <p:to x="100000" y="100000"/>
                                    </p:animScale>
                                    <p:animScale>
                                      <p:cBhvr>
                                        <p:cTn id="190" dur="26">
                                          <p:stCondLst>
                                            <p:cond delay="1642"/>
                                          </p:stCondLst>
                                        </p:cTn>
                                        <p:tgtEl>
                                          <p:spTgt spid="209"/>
                                        </p:tgtEl>
                                      </p:cBhvr>
                                      <p:to x="100000" y="90000"/>
                                    </p:animScale>
                                    <p:animScale>
                                      <p:cBhvr>
                                        <p:cTn id="191" dur="166" decel="50000">
                                          <p:stCondLst>
                                            <p:cond delay="1668"/>
                                          </p:stCondLst>
                                        </p:cTn>
                                        <p:tgtEl>
                                          <p:spTgt spid="209"/>
                                        </p:tgtEl>
                                      </p:cBhvr>
                                      <p:to x="100000" y="100000"/>
                                    </p:animScale>
                                    <p:animScale>
                                      <p:cBhvr>
                                        <p:cTn id="192" dur="26">
                                          <p:stCondLst>
                                            <p:cond delay="1808"/>
                                          </p:stCondLst>
                                        </p:cTn>
                                        <p:tgtEl>
                                          <p:spTgt spid="209"/>
                                        </p:tgtEl>
                                      </p:cBhvr>
                                      <p:to x="100000" y="95000"/>
                                    </p:animScale>
                                    <p:animScale>
                                      <p:cBhvr>
                                        <p:cTn id="193" dur="166" decel="50000">
                                          <p:stCondLst>
                                            <p:cond delay="1834"/>
                                          </p:stCondLst>
                                        </p:cTn>
                                        <p:tgtEl>
                                          <p:spTgt spid="209"/>
                                        </p:tgtEl>
                                      </p:cBhvr>
                                      <p:to x="100000" y="100000"/>
                                    </p:animScale>
                                  </p:childTnLst>
                                </p:cTn>
                              </p:par>
                            </p:childTnLst>
                          </p:cTn>
                        </p:par>
                      </p:childTnLst>
                    </p:cTn>
                  </p:par>
                  <p:par>
                    <p:cTn id="194" fill="hold">
                      <p:stCondLst>
                        <p:cond delay="indefinite"/>
                      </p:stCondLst>
                      <p:childTnLst>
                        <p:par>
                          <p:cTn id="195" fill="hold">
                            <p:stCondLst>
                              <p:cond delay="0"/>
                            </p:stCondLst>
                            <p:childTnLst>
                              <p:par>
                                <p:cTn id="196" presetID="42" presetClass="entr" presetSubtype="0" fill="hold" grpId="0" nodeType="clickEffect">
                                  <p:stCondLst>
                                    <p:cond delay="0"/>
                                  </p:stCondLst>
                                  <p:childTnLst>
                                    <p:set>
                                      <p:cBhvr>
                                        <p:cTn id="197" dur="1" fill="hold">
                                          <p:stCondLst>
                                            <p:cond delay="0"/>
                                          </p:stCondLst>
                                        </p:cTn>
                                        <p:tgtEl>
                                          <p:spTgt spid="210"/>
                                        </p:tgtEl>
                                        <p:attrNameLst>
                                          <p:attrName>style.visibility</p:attrName>
                                        </p:attrNameLst>
                                      </p:cBhvr>
                                      <p:to>
                                        <p:strVal val="visible"/>
                                      </p:to>
                                    </p:set>
                                    <p:animEffect transition="in" filter="fade">
                                      <p:cBhvr>
                                        <p:cTn id="198" dur="1000"/>
                                        <p:tgtEl>
                                          <p:spTgt spid="210"/>
                                        </p:tgtEl>
                                      </p:cBhvr>
                                    </p:animEffect>
                                    <p:anim calcmode="lin" valueType="num">
                                      <p:cBhvr>
                                        <p:cTn id="199" dur="1000" fill="hold"/>
                                        <p:tgtEl>
                                          <p:spTgt spid="210"/>
                                        </p:tgtEl>
                                        <p:attrNameLst>
                                          <p:attrName>ppt_x</p:attrName>
                                        </p:attrNameLst>
                                      </p:cBhvr>
                                      <p:tavLst>
                                        <p:tav tm="0">
                                          <p:val>
                                            <p:strVal val="#ppt_x"/>
                                          </p:val>
                                        </p:tav>
                                        <p:tav tm="100000">
                                          <p:val>
                                            <p:strVal val="#ppt_x"/>
                                          </p:val>
                                        </p:tav>
                                      </p:tavLst>
                                    </p:anim>
                                    <p:anim calcmode="lin" valueType="num">
                                      <p:cBhvr>
                                        <p:cTn id="200" dur="1000" fill="hold"/>
                                        <p:tgtEl>
                                          <p:spTgt spid="210"/>
                                        </p:tgtEl>
                                        <p:attrNameLst>
                                          <p:attrName>ppt_y</p:attrName>
                                        </p:attrNameLst>
                                      </p:cBhvr>
                                      <p:tavLst>
                                        <p:tav tm="0">
                                          <p:val>
                                            <p:strVal val="#ppt_y+.1"/>
                                          </p:val>
                                        </p:tav>
                                        <p:tav tm="100000">
                                          <p:val>
                                            <p:strVal val="#ppt_y"/>
                                          </p:val>
                                        </p:tav>
                                      </p:tavLst>
                                    </p:anim>
                                  </p:childTnLst>
                                </p:cTn>
                              </p:par>
                            </p:childTnLst>
                          </p:cTn>
                        </p:par>
                      </p:childTnLst>
                    </p:cTn>
                  </p:par>
                  <p:par>
                    <p:cTn id="201" fill="hold">
                      <p:stCondLst>
                        <p:cond delay="indefinite"/>
                      </p:stCondLst>
                      <p:childTnLst>
                        <p:par>
                          <p:cTn id="202" fill="hold">
                            <p:stCondLst>
                              <p:cond delay="0"/>
                            </p:stCondLst>
                            <p:childTnLst>
                              <p:par>
                                <p:cTn id="203" presetID="10" presetClass="entr" presetSubtype="0" fill="hold" nodeType="clickEffect">
                                  <p:stCondLst>
                                    <p:cond delay="0"/>
                                  </p:stCondLst>
                                  <p:childTnLst>
                                    <p:set>
                                      <p:cBhvr>
                                        <p:cTn id="204" dur="1" fill="hold">
                                          <p:stCondLst>
                                            <p:cond delay="0"/>
                                          </p:stCondLst>
                                        </p:cTn>
                                        <p:tgtEl>
                                          <p:spTgt spid="182"/>
                                        </p:tgtEl>
                                        <p:attrNameLst>
                                          <p:attrName>style.visibility</p:attrName>
                                        </p:attrNameLst>
                                      </p:cBhvr>
                                      <p:to>
                                        <p:strVal val="visible"/>
                                      </p:to>
                                    </p:set>
                                    <p:animEffect transition="in" filter="fade">
                                      <p:cBhvr>
                                        <p:cTn id="205" dur="500"/>
                                        <p:tgtEl>
                                          <p:spTgt spid="182"/>
                                        </p:tgtEl>
                                      </p:cBhvr>
                                    </p:animEffect>
                                  </p:childTnLst>
                                </p:cTn>
                              </p:par>
                            </p:childTnLst>
                          </p:cTn>
                        </p:par>
                      </p:childTnLst>
                    </p:cTn>
                  </p:par>
                  <p:par>
                    <p:cTn id="206" fill="hold">
                      <p:stCondLst>
                        <p:cond delay="indefinite"/>
                      </p:stCondLst>
                      <p:childTnLst>
                        <p:par>
                          <p:cTn id="207" fill="hold">
                            <p:stCondLst>
                              <p:cond delay="0"/>
                            </p:stCondLst>
                            <p:childTnLst>
                              <p:par>
                                <p:cTn id="208" presetID="22" presetClass="entr" presetSubtype="4" fill="hold" grpId="0" nodeType="clickEffect">
                                  <p:stCondLst>
                                    <p:cond delay="0"/>
                                  </p:stCondLst>
                                  <p:childTnLst>
                                    <p:set>
                                      <p:cBhvr>
                                        <p:cTn id="209" dur="1" fill="hold">
                                          <p:stCondLst>
                                            <p:cond delay="0"/>
                                          </p:stCondLst>
                                        </p:cTn>
                                        <p:tgtEl>
                                          <p:spTgt spid="55"/>
                                        </p:tgtEl>
                                        <p:attrNameLst>
                                          <p:attrName>style.visibility</p:attrName>
                                        </p:attrNameLst>
                                      </p:cBhvr>
                                      <p:to>
                                        <p:strVal val="visible"/>
                                      </p:to>
                                    </p:set>
                                    <p:animEffect transition="in" filter="wipe(down)">
                                      <p:cBhvr>
                                        <p:cTn id="210" dur="500"/>
                                        <p:tgtEl>
                                          <p:spTgt spid="55"/>
                                        </p:tgtEl>
                                      </p:cBhvr>
                                    </p:animEffect>
                                  </p:childTnLst>
                                </p:cTn>
                              </p:par>
                            </p:childTnLst>
                          </p:cTn>
                        </p:par>
                      </p:childTnLst>
                    </p:cTn>
                  </p:par>
                  <p:par>
                    <p:cTn id="211" fill="hold">
                      <p:stCondLst>
                        <p:cond delay="indefinite"/>
                      </p:stCondLst>
                      <p:childTnLst>
                        <p:par>
                          <p:cTn id="212" fill="hold">
                            <p:stCondLst>
                              <p:cond delay="0"/>
                            </p:stCondLst>
                            <p:childTnLst>
                              <p:par>
                                <p:cTn id="213" presetID="2" presetClass="entr" presetSubtype="4" fill="hold" nodeType="clickEffect">
                                  <p:stCondLst>
                                    <p:cond delay="0"/>
                                  </p:stCondLst>
                                  <p:childTnLst>
                                    <p:set>
                                      <p:cBhvr>
                                        <p:cTn id="214" dur="1" fill="hold">
                                          <p:stCondLst>
                                            <p:cond delay="0"/>
                                          </p:stCondLst>
                                        </p:cTn>
                                        <p:tgtEl>
                                          <p:spTgt spid="187"/>
                                        </p:tgtEl>
                                        <p:attrNameLst>
                                          <p:attrName>style.visibility</p:attrName>
                                        </p:attrNameLst>
                                      </p:cBhvr>
                                      <p:to>
                                        <p:strVal val="visible"/>
                                      </p:to>
                                    </p:set>
                                    <p:anim calcmode="lin" valueType="num">
                                      <p:cBhvr additive="base">
                                        <p:cTn id="215" dur="500" fill="hold"/>
                                        <p:tgtEl>
                                          <p:spTgt spid="187"/>
                                        </p:tgtEl>
                                        <p:attrNameLst>
                                          <p:attrName>ppt_x</p:attrName>
                                        </p:attrNameLst>
                                      </p:cBhvr>
                                      <p:tavLst>
                                        <p:tav tm="0">
                                          <p:val>
                                            <p:strVal val="#ppt_x"/>
                                          </p:val>
                                        </p:tav>
                                        <p:tav tm="100000">
                                          <p:val>
                                            <p:strVal val="#ppt_x"/>
                                          </p:val>
                                        </p:tav>
                                      </p:tavLst>
                                    </p:anim>
                                    <p:anim calcmode="lin" valueType="num">
                                      <p:cBhvr additive="base">
                                        <p:cTn id="216" dur="500" fill="hold"/>
                                        <p:tgtEl>
                                          <p:spTgt spid="187"/>
                                        </p:tgtEl>
                                        <p:attrNameLst>
                                          <p:attrName>ppt_y</p:attrName>
                                        </p:attrNameLst>
                                      </p:cBhvr>
                                      <p:tavLst>
                                        <p:tav tm="0">
                                          <p:val>
                                            <p:strVal val="1+#ppt_h/2"/>
                                          </p:val>
                                        </p:tav>
                                        <p:tav tm="100000">
                                          <p:val>
                                            <p:strVal val="#ppt_y"/>
                                          </p:val>
                                        </p:tav>
                                      </p:tavLst>
                                    </p:anim>
                                  </p:childTnLst>
                                </p:cTn>
                              </p:par>
                            </p:childTnLst>
                          </p:cTn>
                        </p:par>
                      </p:childTnLst>
                    </p:cTn>
                  </p:par>
                  <p:par>
                    <p:cTn id="217" fill="hold">
                      <p:stCondLst>
                        <p:cond delay="indefinite"/>
                      </p:stCondLst>
                      <p:childTnLst>
                        <p:par>
                          <p:cTn id="218" fill="hold">
                            <p:stCondLst>
                              <p:cond delay="0"/>
                            </p:stCondLst>
                            <p:childTnLst>
                              <p:par>
                                <p:cTn id="219" presetID="42" presetClass="entr" presetSubtype="0" fill="hold" grpId="0" nodeType="clickEffect">
                                  <p:stCondLst>
                                    <p:cond delay="0"/>
                                  </p:stCondLst>
                                  <p:childTnLst>
                                    <p:set>
                                      <p:cBhvr>
                                        <p:cTn id="220" dur="1" fill="hold">
                                          <p:stCondLst>
                                            <p:cond delay="0"/>
                                          </p:stCondLst>
                                        </p:cTn>
                                        <p:tgtEl>
                                          <p:spTgt spid="211"/>
                                        </p:tgtEl>
                                        <p:attrNameLst>
                                          <p:attrName>style.visibility</p:attrName>
                                        </p:attrNameLst>
                                      </p:cBhvr>
                                      <p:to>
                                        <p:strVal val="visible"/>
                                      </p:to>
                                    </p:set>
                                    <p:animEffect transition="in" filter="fade">
                                      <p:cBhvr>
                                        <p:cTn id="221" dur="1000"/>
                                        <p:tgtEl>
                                          <p:spTgt spid="211"/>
                                        </p:tgtEl>
                                      </p:cBhvr>
                                    </p:animEffect>
                                    <p:anim calcmode="lin" valueType="num">
                                      <p:cBhvr>
                                        <p:cTn id="222" dur="1000" fill="hold"/>
                                        <p:tgtEl>
                                          <p:spTgt spid="211"/>
                                        </p:tgtEl>
                                        <p:attrNameLst>
                                          <p:attrName>ppt_x</p:attrName>
                                        </p:attrNameLst>
                                      </p:cBhvr>
                                      <p:tavLst>
                                        <p:tav tm="0">
                                          <p:val>
                                            <p:strVal val="#ppt_x"/>
                                          </p:val>
                                        </p:tav>
                                        <p:tav tm="100000">
                                          <p:val>
                                            <p:strVal val="#ppt_x"/>
                                          </p:val>
                                        </p:tav>
                                      </p:tavLst>
                                    </p:anim>
                                    <p:anim calcmode="lin" valueType="num">
                                      <p:cBhvr>
                                        <p:cTn id="223" dur="1000" fill="hold"/>
                                        <p:tgtEl>
                                          <p:spTgt spid="211"/>
                                        </p:tgtEl>
                                        <p:attrNameLst>
                                          <p:attrName>ppt_y</p:attrName>
                                        </p:attrNameLst>
                                      </p:cBhvr>
                                      <p:tavLst>
                                        <p:tav tm="0">
                                          <p:val>
                                            <p:strVal val="#ppt_y+.1"/>
                                          </p:val>
                                        </p:tav>
                                        <p:tav tm="100000">
                                          <p:val>
                                            <p:strVal val="#ppt_y"/>
                                          </p:val>
                                        </p:tav>
                                      </p:tavLst>
                                    </p:anim>
                                  </p:childTnLst>
                                </p:cTn>
                              </p:par>
                            </p:childTnLst>
                          </p:cTn>
                        </p:par>
                      </p:childTnLst>
                    </p:cTn>
                  </p:par>
                  <p:par>
                    <p:cTn id="224" fill="hold">
                      <p:stCondLst>
                        <p:cond delay="indefinite"/>
                      </p:stCondLst>
                      <p:childTnLst>
                        <p:par>
                          <p:cTn id="225" fill="hold">
                            <p:stCondLst>
                              <p:cond delay="0"/>
                            </p:stCondLst>
                            <p:childTnLst>
                              <p:par>
                                <p:cTn id="226" presetID="10" presetClass="entr" presetSubtype="0" fill="hold" nodeType="clickEffect">
                                  <p:stCondLst>
                                    <p:cond delay="0"/>
                                  </p:stCondLst>
                                  <p:childTnLst>
                                    <p:set>
                                      <p:cBhvr>
                                        <p:cTn id="227" dur="1" fill="hold">
                                          <p:stCondLst>
                                            <p:cond delay="0"/>
                                          </p:stCondLst>
                                        </p:cTn>
                                        <p:tgtEl>
                                          <p:spTgt spid="183"/>
                                        </p:tgtEl>
                                        <p:attrNameLst>
                                          <p:attrName>style.visibility</p:attrName>
                                        </p:attrNameLst>
                                      </p:cBhvr>
                                      <p:to>
                                        <p:strVal val="visible"/>
                                      </p:to>
                                    </p:set>
                                    <p:animEffect transition="in" filter="fade">
                                      <p:cBhvr>
                                        <p:cTn id="228" dur="500"/>
                                        <p:tgtEl>
                                          <p:spTgt spid="183"/>
                                        </p:tgtEl>
                                      </p:cBhvr>
                                    </p:animEffect>
                                  </p:childTnLst>
                                </p:cTn>
                              </p:par>
                            </p:childTnLst>
                          </p:cTn>
                        </p:par>
                      </p:childTnLst>
                    </p:cTn>
                  </p:par>
                  <p:par>
                    <p:cTn id="229" fill="hold">
                      <p:stCondLst>
                        <p:cond delay="indefinite"/>
                      </p:stCondLst>
                      <p:childTnLst>
                        <p:par>
                          <p:cTn id="230" fill="hold">
                            <p:stCondLst>
                              <p:cond delay="0"/>
                            </p:stCondLst>
                            <p:childTnLst>
                              <p:par>
                                <p:cTn id="231" presetID="2" presetClass="entr" presetSubtype="4" fill="hold" nodeType="clickEffect">
                                  <p:stCondLst>
                                    <p:cond delay="0"/>
                                  </p:stCondLst>
                                  <p:childTnLst>
                                    <p:set>
                                      <p:cBhvr>
                                        <p:cTn id="232" dur="1" fill="hold">
                                          <p:stCondLst>
                                            <p:cond delay="0"/>
                                          </p:stCondLst>
                                        </p:cTn>
                                        <p:tgtEl>
                                          <p:spTgt spid="188"/>
                                        </p:tgtEl>
                                        <p:attrNameLst>
                                          <p:attrName>style.visibility</p:attrName>
                                        </p:attrNameLst>
                                      </p:cBhvr>
                                      <p:to>
                                        <p:strVal val="visible"/>
                                      </p:to>
                                    </p:set>
                                    <p:anim calcmode="lin" valueType="num">
                                      <p:cBhvr additive="base">
                                        <p:cTn id="233" dur="500" fill="hold"/>
                                        <p:tgtEl>
                                          <p:spTgt spid="188"/>
                                        </p:tgtEl>
                                        <p:attrNameLst>
                                          <p:attrName>ppt_x</p:attrName>
                                        </p:attrNameLst>
                                      </p:cBhvr>
                                      <p:tavLst>
                                        <p:tav tm="0">
                                          <p:val>
                                            <p:strVal val="#ppt_x"/>
                                          </p:val>
                                        </p:tav>
                                        <p:tav tm="100000">
                                          <p:val>
                                            <p:strVal val="#ppt_x"/>
                                          </p:val>
                                        </p:tav>
                                      </p:tavLst>
                                    </p:anim>
                                    <p:anim calcmode="lin" valueType="num">
                                      <p:cBhvr additive="base">
                                        <p:cTn id="234" dur="500" fill="hold"/>
                                        <p:tgtEl>
                                          <p:spTgt spid="188"/>
                                        </p:tgtEl>
                                        <p:attrNameLst>
                                          <p:attrName>ppt_y</p:attrName>
                                        </p:attrNameLst>
                                      </p:cBhvr>
                                      <p:tavLst>
                                        <p:tav tm="0">
                                          <p:val>
                                            <p:strVal val="1+#ppt_h/2"/>
                                          </p:val>
                                        </p:tav>
                                        <p:tav tm="100000">
                                          <p:val>
                                            <p:strVal val="#ppt_y"/>
                                          </p:val>
                                        </p:tav>
                                      </p:tavLst>
                                    </p:anim>
                                  </p:childTnLst>
                                </p:cTn>
                              </p:par>
                            </p:childTnLst>
                          </p:cTn>
                        </p:par>
                      </p:childTnLst>
                    </p:cTn>
                  </p:par>
                  <p:par>
                    <p:cTn id="235" fill="hold">
                      <p:stCondLst>
                        <p:cond delay="indefinite"/>
                      </p:stCondLst>
                      <p:childTnLst>
                        <p:par>
                          <p:cTn id="236" fill="hold">
                            <p:stCondLst>
                              <p:cond delay="0"/>
                            </p:stCondLst>
                            <p:childTnLst>
                              <p:par>
                                <p:cTn id="237" presetID="42" presetClass="entr" presetSubtype="0" fill="hold" grpId="0" nodeType="clickEffect">
                                  <p:stCondLst>
                                    <p:cond delay="0"/>
                                  </p:stCondLst>
                                  <p:childTnLst>
                                    <p:set>
                                      <p:cBhvr>
                                        <p:cTn id="238" dur="1" fill="hold">
                                          <p:stCondLst>
                                            <p:cond delay="0"/>
                                          </p:stCondLst>
                                        </p:cTn>
                                        <p:tgtEl>
                                          <p:spTgt spid="212"/>
                                        </p:tgtEl>
                                        <p:attrNameLst>
                                          <p:attrName>style.visibility</p:attrName>
                                        </p:attrNameLst>
                                      </p:cBhvr>
                                      <p:to>
                                        <p:strVal val="visible"/>
                                      </p:to>
                                    </p:set>
                                    <p:animEffect transition="in" filter="fade">
                                      <p:cBhvr>
                                        <p:cTn id="239" dur="1000"/>
                                        <p:tgtEl>
                                          <p:spTgt spid="212"/>
                                        </p:tgtEl>
                                      </p:cBhvr>
                                    </p:animEffect>
                                    <p:anim calcmode="lin" valueType="num">
                                      <p:cBhvr>
                                        <p:cTn id="240" dur="1000" fill="hold"/>
                                        <p:tgtEl>
                                          <p:spTgt spid="212"/>
                                        </p:tgtEl>
                                        <p:attrNameLst>
                                          <p:attrName>ppt_x</p:attrName>
                                        </p:attrNameLst>
                                      </p:cBhvr>
                                      <p:tavLst>
                                        <p:tav tm="0">
                                          <p:val>
                                            <p:strVal val="#ppt_x"/>
                                          </p:val>
                                        </p:tav>
                                        <p:tav tm="100000">
                                          <p:val>
                                            <p:strVal val="#ppt_x"/>
                                          </p:val>
                                        </p:tav>
                                      </p:tavLst>
                                    </p:anim>
                                    <p:anim calcmode="lin" valueType="num">
                                      <p:cBhvr>
                                        <p:cTn id="241" dur="1000" fill="hold"/>
                                        <p:tgtEl>
                                          <p:spTgt spid="212"/>
                                        </p:tgtEl>
                                        <p:attrNameLst>
                                          <p:attrName>ppt_y</p:attrName>
                                        </p:attrNameLst>
                                      </p:cBhvr>
                                      <p:tavLst>
                                        <p:tav tm="0">
                                          <p:val>
                                            <p:strVal val="#ppt_y+.1"/>
                                          </p:val>
                                        </p:tav>
                                        <p:tav tm="100000">
                                          <p:val>
                                            <p:strVal val="#ppt_y"/>
                                          </p:val>
                                        </p:tav>
                                      </p:tavLst>
                                    </p:anim>
                                  </p:childTnLst>
                                </p:cTn>
                              </p:par>
                            </p:childTnLst>
                          </p:cTn>
                        </p:par>
                      </p:childTnLst>
                    </p:cTn>
                  </p:par>
                  <p:par>
                    <p:cTn id="242" fill="hold">
                      <p:stCondLst>
                        <p:cond delay="indefinite"/>
                      </p:stCondLst>
                      <p:childTnLst>
                        <p:par>
                          <p:cTn id="243" fill="hold">
                            <p:stCondLst>
                              <p:cond delay="0"/>
                            </p:stCondLst>
                            <p:childTnLst>
                              <p:par>
                                <p:cTn id="244" presetID="10" presetClass="entr" presetSubtype="0" fill="hold" nodeType="clickEffect">
                                  <p:stCondLst>
                                    <p:cond delay="0"/>
                                  </p:stCondLst>
                                  <p:childTnLst>
                                    <p:set>
                                      <p:cBhvr>
                                        <p:cTn id="245" dur="1" fill="hold">
                                          <p:stCondLst>
                                            <p:cond delay="0"/>
                                          </p:stCondLst>
                                        </p:cTn>
                                        <p:tgtEl>
                                          <p:spTgt spid="184"/>
                                        </p:tgtEl>
                                        <p:attrNameLst>
                                          <p:attrName>style.visibility</p:attrName>
                                        </p:attrNameLst>
                                      </p:cBhvr>
                                      <p:to>
                                        <p:strVal val="visible"/>
                                      </p:to>
                                    </p:set>
                                    <p:animEffect transition="in" filter="fade">
                                      <p:cBhvr>
                                        <p:cTn id="246" dur="500"/>
                                        <p:tgtEl>
                                          <p:spTgt spid="184"/>
                                        </p:tgtEl>
                                      </p:cBhvr>
                                    </p:animEffect>
                                  </p:childTnLst>
                                </p:cTn>
                              </p:par>
                            </p:childTnLst>
                          </p:cTn>
                        </p:par>
                      </p:childTnLst>
                    </p:cTn>
                  </p:par>
                  <p:par>
                    <p:cTn id="247" fill="hold">
                      <p:stCondLst>
                        <p:cond delay="indefinite"/>
                      </p:stCondLst>
                      <p:childTnLst>
                        <p:par>
                          <p:cTn id="248" fill="hold">
                            <p:stCondLst>
                              <p:cond delay="0"/>
                            </p:stCondLst>
                            <p:childTnLst>
                              <p:par>
                                <p:cTn id="249" presetID="22" presetClass="entr" presetSubtype="4" fill="hold" grpId="0" nodeType="clickEffect">
                                  <p:stCondLst>
                                    <p:cond delay="0"/>
                                  </p:stCondLst>
                                  <p:childTnLst>
                                    <p:set>
                                      <p:cBhvr>
                                        <p:cTn id="250" dur="1" fill="hold">
                                          <p:stCondLst>
                                            <p:cond delay="0"/>
                                          </p:stCondLst>
                                        </p:cTn>
                                        <p:tgtEl>
                                          <p:spTgt spid="57"/>
                                        </p:tgtEl>
                                        <p:attrNameLst>
                                          <p:attrName>style.visibility</p:attrName>
                                        </p:attrNameLst>
                                      </p:cBhvr>
                                      <p:to>
                                        <p:strVal val="visible"/>
                                      </p:to>
                                    </p:set>
                                    <p:animEffect transition="in" filter="wipe(down)">
                                      <p:cBhvr>
                                        <p:cTn id="251" dur="500"/>
                                        <p:tgtEl>
                                          <p:spTgt spid="57"/>
                                        </p:tgtEl>
                                      </p:cBhvr>
                                    </p:animEffect>
                                  </p:childTnLst>
                                </p:cTn>
                              </p:par>
                            </p:childTnLst>
                          </p:cTn>
                        </p:par>
                      </p:childTnLst>
                    </p:cTn>
                  </p:par>
                  <p:par>
                    <p:cTn id="252" fill="hold">
                      <p:stCondLst>
                        <p:cond delay="indefinite"/>
                      </p:stCondLst>
                      <p:childTnLst>
                        <p:par>
                          <p:cTn id="253" fill="hold">
                            <p:stCondLst>
                              <p:cond delay="0"/>
                            </p:stCondLst>
                            <p:childTnLst>
                              <p:par>
                                <p:cTn id="254" presetID="2" presetClass="entr" presetSubtype="4" fill="hold" nodeType="clickEffect">
                                  <p:stCondLst>
                                    <p:cond delay="0"/>
                                  </p:stCondLst>
                                  <p:childTnLst>
                                    <p:set>
                                      <p:cBhvr>
                                        <p:cTn id="255" dur="1" fill="hold">
                                          <p:stCondLst>
                                            <p:cond delay="0"/>
                                          </p:stCondLst>
                                        </p:cTn>
                                        <p:tgtEl>
                                          <p:spTgt spid="189"/>
                                        </p:tgtEl>
                                        <p:attrNameLst>
                                          <p:attrName>style.visibility</p:attrName>
                                        </p:attrNameLst>
                                      </p:cBhvr>
                                      <p:to>
                                        <p:strVal val="visible"/>
                                      </p:to>
                                    </p:set>
                                    <p:anim calcmode="lin" valueType="num">
                                      <p:cBhvr additive="base">
                                        <p:cTn id="256" dur="500" fill="hold"/>
                                        <p:tgtEl>
                                          <p:spTgt spid="189"/>
                                        </p:tgtEl>
                                        <p:attrNameLst>
                                          <p:attrName>ppt_x</p:attrName>
                                        </p:attrNameLst>
                                      </p:cBhvr>
                                      <p:tavLst>
                                        <p:tav tm="0">
                                          <p:val>
                                            <p:strVal val="#ppt_x"/>
                                          </p:val>
                                        </p:tav>
                                        <p:tav tm="100000">
                                          <p:val>
                                            <p:strVal val="#ppt_x"/>
                                          </p:val>
                                        </p:tav>
                                      </p:tavLst>
                                    </p:anim>
                                    <p:anim calcmode="lin" valueType="num">
                                      <p:cBhvr additive="base">
                                        <p:cTn id="257" dur="500" fill="hold"/>
                                        <p:tgtEl>
                                          <p:spTgt spid="189"/>
                                        </p:tgtEl>
                                        <p:attrNameLst>
                                          <p:attrName>ppt_y</p:attrName>
                                        </p:attrNameLst>
                                      </p:cBhvr>
                                      <p:tavLst>
                                        <p:tav tm="0">
                                          <p:val>
                                            <p:strVal val="1+#ppt_h/2"/>
                                          </p:val>
                                        </p:tav>
                                        <p:tav tm="100000">
                                          <p:val>
                                            <p:strVal val="#ppt_y"/>
                                          </p:val>
                                        </p:tav>
                                      </p:tavLst>
                                    </p:anim>
                                  </p:childTnLst>
                                </p:cTn>
                              </p:par>
                            </p:childTnLst>
                          </p:cTn>
                        </p:par>
                      </p:childTnLst>
                    </p:cTn>
                  </p:par>
                  <p:par>
                    <p:cTn id="258" fill="hold">
                      <p:stCondLst>
                        <p:cond delay="indefinite"/>
                      </p:stCondLst>
                      <p:childTnLst>
                        <p:par>
                          <p:cTn id="259" fill="hold">
                            <p:stCondLst>
                              <p:cond delay="0"/>
                            </p:stCondLst>
                            <p:childTnLst>
                              <p:par>
                                <p:cTn id="260" presetID="42" presetClass="entr" presetSubtype="0" fill="hold" grpId="0" nodeType="clickEffect">
                                  <p:stCondLst>
                                    <p:cond delay="0"/>
                                  </p:stCondLst>
                                  <p:childTnLst>
                                    <p:set>
                                      <p:cBhvr>
                                        <p:cTn id="261" dur="1" fill="hold">
                                          <p:stCondLst>
                                            <p:cond delay="0"/>
                                          </p:stCondLst>
                                        </p:cTn>
                                        <p:tgtEl>
                                          <p:spTgt spid="214"/>
                                        </p:tgtEl>
                                        <p:attrNameLst>
                                          <p:attrName>style.visibility</p:attrName>
                                        </p:attrNameLst>
                                      </p:cBhvr>
                                      <p:to>
                                        <p:strVal val="visible"/>
                                      </p:to>
                                    </p:set>
                                    <p:animEffect transition="in" filter="fade">
                                      <p:cBhvr>
                                        <p:cTn id="262" dur="1000"/>
                                        <p:tgtEl>
                                          <p:spTgt spid="214"/>
                                        </p:tgtEl>
                                      </p:cBhvr>
                                    </p:animEffect>
                                    <p:anim calcmode="lin" valueType="num">
                                      <p:cBhvr>
                                        <p:cTn id="263" dur="1000" fill="hold"/>
                                        <p:tgtEl>
                                          <p:spTgt spid="214"/>
                                        </p:tgtEl>
                                        <p:attrNameLst>
                                          <p:attrName>ppt_x</p:attrName>
                                        </p:attrNameLst>
                                      </p:cBhvr>
                                      <p:tavLst>
                                        <p:tav tm="0">
                                          <p:val>
                                            <p:strVal val="#ppt_x"/>
                                          </p:val>
                                        </p:tav>
                                        <p:tav tm="100000">
                                          <p:val>
                                            <p:strVal val="#ppt_x"/>
                                          </p:val>
                                        </p:tav>
                                      </p:tavLst>
                                    </p:anim>
                                    <p:anim calcmode="lin" valueType="num">
                                      <p:cBhvr>
                                        <p:cTn id="264" dur="1000" fill="hold"/>
                                        <p:tgtEl>
                                          <p:spTgt spid="214"/>
                                        </p:tgtEl>
                                        <p:attrNameLst>
                                          <p:attrName>ppt_y</p:attrName>
                                        </p:attrNameLst>
                                      </p:cBhvr>
                                      <p:tavLst>
                                        <p:tav tm="0">
                                          <p:val>
                                            <p:strVal val="#ppt_y+.1"/>
                                          </p:val>
                                        </p:tav>
                                        <p:tav tm="100000">
                                          <p:val>
                                            <p:strVal val="#ppt_y"/>
                                          </p:val>
                                        </p:tav>
                                      </p:tavLst>
                                    </p:anim>
                                  </p:childTnLst>
                                </p:cTn>
                              </p:par>
                            </p:childTnLst>
                          </p:cTn>
                        </p:par>
                      </p:childTnLst>
                    </p:cTn>
                  </p:par>
                  <p:par>
                    <p:cTn id="265" fill="hold">
                      <p:stCondLst>
                        <p:cond delay="indefinite"/>
                      </p:stCondLst>
                      <p:childTnLst>
                        <p:par>
                          <p:cTn id="266" fill="hold">
                            <p:stCondLst>
                              <p:cond delay="0"/>
                            </p:stCondLst>
                            <p:childTnLst>
                              <p:par>
                                <p:cTn id="267" presetID="10" presetClass="entr" presetSubtype="0" fill="hold" nodeType="clickEffect">
                                  <p:stCondLst>
                                    <p:cond delay="0"/>
                                  </p:stCondLst>
                                  <p:childTnLst>
                                    <p:set>
                                      <p:cBhvr>
                                        <p:cTn id="268" dur="1" fill="hold">
                                          <p:stCondLst>
                                            <p:cond delay="0"/>
                                          </p:stCondLst>
                                        </p:cTn>
                                        <p:tgtEl>
                                          <p:spTgt spid="185"/>
                                        </p:tgtEl>
                                        <p:attrNameLst>
                                          <p:attrName>style.visibility</p:attrName>
                                        </p:attrNameLst>
                                      </p:cBhvr>
                                      <p:to>
                                        <p:strVal val="visible"/>
                                      </p:to>
                                    </p:set>
                                    <p:animEffect transition="in" filter="fade">
                                      <p:cBhvr>
                                        <p:cTn id="269" dur="500"/>
                                        <p:tgtEl>
                                          <p:spTgt spid="185"/>
                                        </p:tgtEl>
                                      </p:cBhvr>
                                    </p:animEffect>
                                  </p:childTnLst>
                                </p:cTn>
                              </p:par>
                            </p:childTnLst>
                          </p:cTn>
                        </p:par>
                      </p:childTnLst>
                    </p:cTn>
                  </p:par>
                  <p:par>
                    <p:cTn id="270" fill="hold">
                      <p:stCondLst>
                        <p:cond delay="indefinite"/>
                      </p:stCondLst>
                      <p:childTnLst>
                        <p:par>
                          <p:cTn id="271" fill="hold">
                            <p:stCondLst>
                              <p:cond delay="0"/>
                            </p:stCondLst>
                            <p:childTnLst>
                              <p:par>
                                <p:cTn id="272" presetID="2" presetClass="entr" presetSubtype="4" fill="hold" nodeType="clickEffect">
                                  <p:stCondLst>
                                    <p:cond delay="0"/>
                                  </p:stCondLst>
                                  <p:childTnLst>
                                    <p:set>
                                      <p:cBhvr>
                                        <p:cTn id="273" dur="1" fill="hold">
                                          <p:stCondLst>
                                            <p:cond delay="0"/>
                                          </p:stCondLst>
                                        </p:cTn>
                                        <p:tgtEl>
                                          <p:spTgt spid="190"/>
                                        </p:tgtEl>
                                        <p:attrNameLst>
                                          <p:attrName>style.visibility</p:attrName>
                                        </p:attrNameLst>
                                      </p:cBhvr>
                                      <p:to>
                                        <p:strVal val="visible"/>
                                      </p:to>
                                    </p:set>
                                    <p:anim calcmode="lin" valueType="num">
                                      <p:cBhvr additive="base">
                                        <p:cTn id="274" dur="500" fill="hold"/>
                                        <p:tgtEl>
                                          <p:spTgt spid="190"/>
                                        </p:tgtEl>
                                        <p:attrNameLst>
                                          <p:attrName>ppt_x</p:attrName>
                                        </p:attrNameLst>
                                      </p:cBhvr>
                                      <p:tavLst>
                                        <p:tav tm="0">
                                          <p:val>
                                            <p:strVal val="#ppt_x"/>
                                          </p:val>
                                        </p:tav>
                                        <p:tav tm="100000">
                                          <p:val>
                                            <p:strVal val="#ppt_x"/>
                                          </p:val>
                                        </p:tav>
                                      </p:tavLst>
                                    </p:anim>
                                    <p:anim calcmode="lin" valueType="num">
                                      <p:cBhvr additive="base">
                                        <p:cTn id="275" dur="500" fill="hold"/>
                                        <p:tgtEl>
                                          <p:spTgt spid="190"/>
                                        </p:tgtEl>
                                        <p:attrNameLst>
                                          <p:attrName>ppt_y</p:attrName>
                                        </p:attrNameLst>
                                      </p:cBhvr>
                                      <p:tavLst>
                                        <p:tav tm="0">
                                          <p:val>
                                            <p:strVal val="1+#ppt_h/2"/>
                                          </p:val>
                                        </p:tav>
                                        <p:tav tm="100000">
                                          <p:val>
                                            <p:strVal val="#ppt_y"/>
                                          </p:val>
                                        </p:tav>
                                      </p:tavLst>
                                    </p:anim>
                                  </p:childTnLst>
                                </p:cTn>
                              </p:par>
                            </p:childTnLst>
                          </p:cTn>
                        </p:par>
                      </p:childTnLst>
                    </p:cTn>
                  </p:par>
                  <p:par>
                    <p:cTn id="276" fill="hold">
                      <p:stCondLst>
                        <p:cond delay="indefinite"/>
                      </p:stCondLst>
                      <p:childTnLst>
                        <p:par>
                          <p:cTn id="277" fill="hold">
                            <p:stCondLst>
                              <p:cond delay="0"/>
                            </p:stCondLst>
                            <p:childTnLst>
                              <p:par>
                                <p:cTn id="278" presetID="42" presetClass="entr" presetSubtype="0" fill="hold" grpId="0" nodeType="clickEffect">
                                  <p:stCondLst>
                                    <p:cond delay="0"/>
                                  </p:stCondLst>
                                  <p:childTnLst>
                                    <p:set>
                                      <p:cBhvr>
                                        <p:cTn id="279" dur="1" fill="hold">
                                          <p:stCondLst>
                                            <p:cond delay="0"/>
                                          </p:stCondLst>
                                        </p:cTn>
                                        <p:tgtEl>
                                          <p:spTgt spid="215"/>
                                        </p:tgtEl>
                                        <p:attrNameLst>
                                          <p:attrName>style.visibility</p:attrName>
                                        </p:attrNameLst>
                                      </p:cBhvr>
                                      <p:to>
                                        <p:strVal val="visible"/>
                                      </p:to>
                                    </p:set>
                                    <p:animEffect transition="in" filter="fade">
                                      <p:cBhvr>
                                        <p:cTn id="280" dur="1000"/>
                                        <p:tgtEl>
                                          <p:spTgt spid="215"/>
                                        </p:tgtEl>
                                      </p:cBhvr>
                                    </p:animEffect>
                                    <p:anim calcmode="lin" valueType="num">
                                      <p:cBhvr>
                                        <p:cTn id="281" dur="1000" fill="hold"/>
                                        <p:tgtEl>
                                          <p:spTgt spid="215"/>
                                        </p:tgtEl>
                                        <p:attrNameLst>
                                          <p:attrName>ppt_x</p:attrName>
                                        </p:attrNameLst>
                                      </p:cBhvr>
                                      <p:tavLst>
                                        <p:tav tm="0">
                                          <p:val>
                                            <p:strVal val="#ppt_x"/>
                                          </p:val>
                                        </p:tav>
                                        <p:tav tm="100000">
                                          <p:val>
                                            <p:strVal val="#ppt_x"/>
                                          </p:val>
                                        </p:tav>
                                      </p:tavLst>
                                    </p:anim>
                                    <p:anim calcmode="lin" valueType="num">
                                      <p:cBhvr>
                                        <p:cTn id="282" dur="1000" fill="hold"/>
                                        <p:tgtEl>
                                          <p:spTgt spid="215"/>
                                        </p:tgtEl>
                                        <p:attrNameLst>
                                          <p:attrName>ppt_y</p:attrName>
                                        </p:attrNameLst>
                                      </p:cBhvr>
                                      <p:tavLst>
                                        <p:tav tm="0">
                                          <p:val>
                                            <p:strVal val="#ppt_y+.1"/>
                                          </p:val>
                                        </p:tav>
                                        <p:tav tm="100000">
                                          <p:val>
                                            <p:strVal val="#ppt_y"/>
                                          </p:val>
                                        </p:tav>
                                      </p:tavLst>
                                    </p:anim>
                                  </p:childTnLst>
                                </p:cTn>
                              </p:par>
                            </p:childTnLst>
                          </p:cTn>
                        </p:par>
                      </p:childTnLst>
                    </p:cTn>
                  </p:par>
                  <p:par>
                    <p:cTn id="283" fill="hold">
                      <p:stCondLst>
                        <p:cond delay="indefinite"/>
                      </p:stCondLst>
                      <p:childTnLst>
                        <p:par>
                          <p:cTn id="284" fill="hold">
                            <p:stCondLst>
                              <p:cond delay="0"/>
                            </p:stCondLst>
                            <p:childTnLst>
                              <p:par>
                                <p:cTn id="285" presetID="10" presetClass="entr" presetSubtype="0" fill="hold" nodeType="clickEffect">
                                  <p:stCondLst>
                                    <p:cond delay="0"/>
                                  </p:stCondLst>
                                  <p:childTnLst>
                                    <p:set>
                                      <p:cBhvr>
                                        <p:cTn id="286" dur="1" fill="hold">
                                          <p:stCondLst>
                                            <p:cond delay="0"/>
                                          </p:stCondLst>
                                        </p:cTn>
                                        <p:tgtEl>
                                          <p:spTgt spid="186"/>
                                        </p:tgtEl>
                                        <p:attrNameLst>
                                          <p:attrName>style.visibility</p:attrName>
                                        </p:attrNameLst>
                                      </p:cBhvr>
                                      <p:to>
                                        <p:strVal val="visible"/>
                                      </p:to>
                                    </p:set>
                                    <p:animEffect transition="in" filter="fade">
                                      <p:cBhvr>
                                        <p:cTn id="287" dur="500"/>
                                        <p:tgtEl>
                                          <p:spTgt spid="186"/>
                                        </p:tgtEl>
                                      </p:cBhvr>
                                    </p:animEffect>
                                  </p:childTnLst>
                                </p:cTn>
                              </p:par>
                            </p:childTnLst>
                          </p:cTn>
                        </p:par>
                      </p:childTnLst>
                    </p:cTn>
                  </p:par>
                  <p:par>
                    <p:cTn id="288" fill="hold">
                      <p:stCondLst>
                        <p:cond delay="indefinite"/>
                      </p:stCondLst>
                      <p:childTnLst>
                        <p:par>
                          <p:cTn id="289" fill="hold">
                            <p:stCondLst>
                              <p:cond delay="0"/>
                            </p:stCondLst>
                            <p:childTnLst>
                              <p:par>
                                <p:cTn id="290" presetID="2" presetClass="entr" presetSubtype="4" fill="hold" nodeType="clickEffect">
                                  <p:stCondLst>
                                    <p:cond delay="0"/>
                                  </p:stCondLst>
                                  <p:childTnLst>
                                    <p:set>
                                      <p:cBhvr>
                                        <p:cTn id="291" dur="1" fill="hold">
                                          <p:stCondLst>
                                            <p:cond delay="0"/>
                                          </p:stCondLst>
                                        </p:cTn>
                                        <p:tgtEl>
                                          <p:spTgt spid="191"/>
                                        </p:tgtEl>
                                        <p:attrNameLst>
                                          <p:attrName>style.visibility</p:attrName>
                                        </p:attrNameLst>
                                      </p:cBhvr>
                                      <p:to>
                                        <p:strVal val="visible"/>
                                      </p:to>
                                    </p:set>
                                    <p:anim calcmode="lin" valueType="num">
                                      <p:cBhvr additive="base">
                                        <p:cTn id="292" dur="500" fill="hold"/>
                                        <p:tgtEl>
                                          <p:spTgt spid="191"/>
                                        </p:tgtEl>
                                        <p:attrNameLst>
                                          <p:attrName>ppt_x</p:attrName>
                                        </p:attrNameLst>
                                      </p:cBhvr>
                                      <p:tavLst>
                                        <p:tav tm="0">
                                          <p:val>
                                            <p:strVal val="#ppt_x"/>
                                          </p:val>
                                        </p:tav>
                                        <p:tav tm="100000">
                                          <p:val>
                                            <p:strVal val="#ppt_x"/>
                                          </p:val>
                                        </p:tav>
                                      </p:tavLst>
                                    </p:anim>
                                    <p:anim calcmode="lin" valueType="num">
                                      <p:cBhvr additive="base">
                                        <p:cTn id="293" dur="500" fill="hold"/>
                                        <p:tgtEl>
                                          <p:spTgt spid="191"/>
                                        </p:tgtEl>
                                        <p:attrNameLst>
                                          <p:attrName>ppt_y</p:attrName>
                                        </p:attrNameLst>
                                      </p:cBhvr>
                                      <p:tavLst>
                                        <p:tav tm="0">
                                          <p:val>
                                            <p:strVal val="1+#ppt_h/2"/>
                                          </p:val>
                                        </p:tav>
                                        <p:tav tm="100000">
                                          <p:val>
                                            <p:strVal val="#ppt_y"/>
                                          </p:val>
                                        </p:tav>
                                      </p:tavLst>
                                    </p:anim>
                                  </p:childTnLst>
                                </p:cTn>
                              </p:par>
                            </p:childTnLst>
                          </p:cTn>
                        </p:par>
                      </p:childTnLst>
                    </p:cTn>
                  </p:par>
                  <p:par>
                    <p:cTn id="294" fill="hold">
                      <p:stCondLst>
                        <p:cond delay="indefinite"/>
                      </p:stCondLst>
                      <p:childTnLst>
                        <p:par>
                          <p:cTn id="295" fill="hold">
                            <p:stCondLst>
                              <p:cond delay="0"/>
                            </p:stCondLst>
                            <p:childTnLst>
                              <p:par>
                                <p:cTn id="296" presetID="26" presetClass="entr" presetSubtype="0" fill="hold" grpId="0" nodeType="clickEffect">
                                  <p:stCondLst>
                                    <p:cond delay="0"/>
                                  </p:stCondLst>
                                  <p:childTnLst>
                                    <p:set>
                                      <p:cBhvr>
                                        <p:cTn id="297" dur="1" fill="hold">
                                          <p:stCondLst>
                                            <p:cond delay="0"/>
                                          </p:stCondLst>
                                        </p:cTn>
                                        <p:tgtEl>
                                          <p:spTgt spid="198"/>
                                        </p:tgtEl>
                                        <p:attrNameLst>
                                          <p:attrName>style.visibility</p:attrName>
                                        </p:attrNameLst>
                                      </p:cBhvr>
                                      <p:to>
                                        <p:strVal val="visible"/>
                                      </p:to>
                                    </p:set>
                                    <p:animEffect transition="in" filter="wipe(down)">
                                      <p:cBhvr>
                                        <p:cTn id="298" dur="580">
                                          <p:stCondLst>
                                            <p:cond delay="0"/>
                                          </p:stCondLst>
                                        </p:cTn>
                                        <p:tgtEl>
                                          <p:spTgt spid="198"/>
                                        </p:tgtEl>
                                      </p:cBhvr>
                                    </p:animEffect>
                                    <p:anim calcmode="lin" valueType="num">
                                      <p:cBhvr>
                                        <p:cTn id="299" dur="1822" tmFilter="0,0; 0.14,0.36; 0.43,0.73; 0.71,0.91; 1.0,1.0">
                                          <p:stCondLst>
                                            <p:cond delay="0"/>
                                          </p:stCondLst>
                                        </p:cTn>
                                        <p:tgtEl>
                                          <p:spTgt spid="198"/>
                                        </p:tgtEl>
                                        <p:attrNameLst>
                                          <p:attrName>ppt_x</p:attrName>
                                        </p:attrNameLst>
                                      </p:cBhvr>
                                      <p:tavLst>
                                        <p:tav tm="0">
                                          <p:val>
                                            <p:strVal val="#ppt_x-0.25"/>
                                          </p:val>
                                        </p:tav>
                                        <p:tav tm="100000">
                                          <p:val>
                                            <p:strVal val="#ppt_x"/>
                                          </p:val>
                                        </p:tav>
                                      </p:tavLst>
                                    </p:anim>
                                    <p:anim calcmode="lin" valueType="num">
                                      <p:cBhvr>
                                        <p:cTn id="300" dur="664" tmFilter="0.0,0.0; 0.25,0.07; 0.50,0.2; 0.75,0.467; 1.0,1.0">
                                          <p:stCondLst>
                                            <p:cond delay="0"/>
                                          </p:stCondLst>
                                        </p:cTn>
                                        <p:tgtEl>
                                          <p:spTgt spid="198"/>
                                        </p:tgtEl>
                                        <p:attrNameLst>
                                          <p:attrName>ppt_y</p:attrName>
                                        </p:attrNameLst>
                                      </p:cBhvr>
                                      <p:tavLst>
                                        <p:tav tm="0" fmla="#ppt_y-sin(pi*$)/3">
                                          <p:val>
                                            <p:fltVal val="0.5"/>
                                          </p:val>
                                        </p:tav>
                                        <p:tav tm="100000">
                                          <p:val>
                                            <p:fltVal val="1"/>
                                          </p:val>
                                        </p:tav>
                                      </p:tavLst>
                                    </p:anim>
                                    <p:anim calcmode="lin" valueType="num">
                                      <p:cBhvr>
                                        <p:cTn id="301" dur="664" tmFilter="0, 0; 0.125,0.2665; 0.25,0.4; 0.375,0.465; 0.5,0.5;  0.625,0.535; 0.75,0.6; 0.875,0.7335; 1,1">
                                          <p:stCondLst>
                                            <p:cond delay="664"/>
                                          </p:stCondLst>
                                        </p:cTn>
                                        <p:tgtEl>
                                          <p:spTgt spid="198"/>
                                        </p:tgtEl>
                                        <p:attrNameLst>
                                          <p:attrName>ppt_y</p:attrName>
                                        </p:attrNameLst>
                                      </p:cBhvr>
                                      <p:tavLst>
                                        <p:tav tm="0" fmla="#ppt_y-sin(pi*$)/9">
                                          <p:val>
                                            <p:fltVal val="0"/>
                                          </p:val>
                                        </p:tav>
                                        <p:tav tm="100000">
                                          <p:val>
                                            <p:fltVal val="1"/>
                                          </p:val>
                                        </p:tav>
                                      </p:tavLst>
                                    </p:anim>
                                    <p:anim calcmode="lin" valueType="num">
                                      <p:cBhvr>
                                        <p:cTn id="302" dur="332" tmFilter="0, 0; 0.125,0.2665; 0.25,0.4; 0.375,0.465; 0.5,0.5;  0.625,0.535; 0.75,0.6; 0.875,0.7335; 1,1">
                                          <p:stCondLst>
                                            <p:cond delay="1324"/>
                                          </p:stCondLst>
                                        </p:cTn>
                                        <p:tgtEl>
                                          <p:spTgt spid="198"/>
                                        </p:tgtEl>
                                        <p:attrNameLst>
                                          <p:attrName>ppt_y</p:attrName>
                                        </p:attrNameLst>
                                      </p:cBhvr>
                                      <p:tavLst>
                                        <p:tav tm="0" fmla="#ppt_y-sin(pi*$)/27">
                                          <p:val>
                                            <p:fltVal val="0"/>
                                          </p:val>
                                        </p:tav>
                                        <p:tav tm="100000">
                                          <p:val>
                                            <p:fltVal val="1"/>
                                          </p:val>
                                        </p:tav>
                                      </p:tavLst>
                                    </p:anim>
                                    <p:anim calcmode="lin" valueType="num">
                                      <p:cBhvr>
                                        <p:cTn id="303" dur="164" tmFilter="0, 0; 0.125,0.2665; 0.25,0.4; 0.375,0.465; 0.5,0.5;  0.625,0.535; 0.75,0.6; 0.875,0.7335; 1,1">
                                          <p:stCondLst>
                                            <p:cond delay="1656"/>
                                          </p:stCondLst>
                                        </p:cTn>
                                        <p:tgtEl>
                                          <p:spTgt spid="198"/>
                                        </p:tgtEl>
                                        <p:attrNameLst>
                                          <p:attrName>ppt_y</p:attrName>
                                        </p:attrNameLst>
                                      </p:cBhvr>
                                      <p:tavLst>
                                        <p:tav tm="0" fmla="#ppt_y-sin(pi*$)/81">
                                          <p:val>
                                            <p:fltVal val="0"/>
                                          </p:val>
                                        </p:tav>
                                        <p:tav tm="100000">
                                          <p:val>
                                            <p:fltVal val="1"/>
                                          </p:val>
                                        </p:tav>
                                      </p:tavLst>
                                    </p:anim>
                                    <p:animScale>
                                      <p:cBhvr>
                                        <p:cTn id="304" dur="26">
                                          <p:stCondLst>
                                            <p:cond delay="650"/>
                                          </p:stCondLst>
                                        </p:cTn>
                                        <p:tgtEl>
                                          <p:spTgt spid="198"/>
                                        </p:tgtEl>
                                      </p:cBhvr>
                                      <p:to x="100000" y="60000"/>
                                    </p:animScale>
                                    <p:animScale>
                                      <p:cBhvr>
                                        <p:cTn id="305" dur="166" decel="50000">
                                          <p:stCondLst>
                                            <p:cond delay="676"/>
                                          </p:stCondLst>
                                        </p:cTn>
                                        <p:tgtEl>
                                          <p:spTgt spid="198"/>
                                        </p:tgtEl>
                                      </p:cBhvr>
                                      <p:to x="100000" y="100000"/>
                                    </p:animScale>
                                    <p:animScale>
                                      <p:cBhvr>
                                        <p:cTn id="306" dur="26">
                                          <p:stCondLst>
                                            <p:cond delay="1312"/>
                                          </p:stCondLst>
                                        </p:cTn>
                                        <p:tgtEl>
                                          <p:spTgt spid="198"/>
                                        </p:tgtEl>
                                      </p:cBhvr>
                                      <p:to x="100000" y="80000"/>
                                    </p:animScale>
                                    <p:animScale>
                                      <p:cBhvr>
                                        <p:cTn id="307" dur="166" decel="50000">
                                          <p:stCondLst>
                                            <p:cond delay="1338"/>
                                          </p:stCondLst>
                                        </p:cTn>
                                        <p:tgtEl>
                                          <p:spTgt spid="198"/>
                                        </p:tgtEl>
                                      </p:cBhvr>
                                      <p:to x="100000" y="100000"/>
                                    </p:animScale>
                                    <p:animScale>
                                      <p:cBhvr>
                                        <p:cTn id="308" dur="26">
                                          <p:stCondLst>
                                            <p:cond delay="1642"/>
                                          </p:stCondLst>
                                        </p:cTn>
                                        <p:tgtEl>
                                          <p:spTgt spid="198"/>
                                        </p:tgtEl>
                                      </p:cBhvr>
                                      <p:to x="100000" y="90000"/>
                                    </p:animScale>
                                    <p:animScale>
                                      <p:cBhvr>
                                        <p:cTn id="309" dur="166" decel="50000">
                                          <p:stCondLst>
                                            <p:cond delay="1668"/>
                                          </p:stCondLst>
                                        </p:cTn>
                                        <p:tgtEl>
                                          <p:spTgt spid="198"/>
                                        </p:tgtEl>
                                      </p:cBhvr>
                                      <p:to x="100000" y="100000"/>
                                    </p:animScale>
                                    <p:animScale>
                                      <p:cBhvr>
                                        <p:cTn id="310" dur="26">
                                          <p:stCondLst>
                                            <p:cond delay="1808"/>
                                          </p:stCondLst>
                                        </p:cTn>
                                        <p:tgtEl>
                                          <p:spTgt spid="198"/>
                                        </p:tgtEl>
                                      </p:cBhvr>
                                      <p:to x="100000" y="95000"/>
                                    </p:animScale>
                                    <p:animScale>
                                      <p:cBhvr>
                                        <p:cTn id="311" dur="166" decel="50000">
                                          <p:stCondLst>
                                            <p:cond delay="1834"/>
                                          </p:stCondLst>
                                        </p:cTn>
                                        <p:tgtEl>
                                          <p:spTgt spid="198"/>
                                        </p:tgtEl>
                                      </p:cBhvr>
                                      <p:to x="100000" y="100000"/>
                                    </p:animScale>
                                  </p:childTnLst>
                                </p:cTn>
                              </p:par>
                              <p:par>
                                <p:cTn id="312" presetID="26" presetClass="entr" presetSubtype="0" fill="hold" grpId="0" nodeType="withEffect">
                                  <p:stCondLst>
                                    <p:cond delay="0"/>
                                  </p:stCondLst>
                                  <p:childTnLst>
                                    <p:set>
                                      <p:cBhvr>
                                        <p:cTn id="313" dur="1" fill="hold">
                                          <p:stCondLst>
                                            <p:cond delay="0"/>
                                          </p:stCondLst>
                                        </p:cTn>
                                        <p:tgtEl>
                                          <p:spTgt spid="199"/>
                                        </p:tgtEl>
                                        <p:attrNameLst>
                                          <p:attrName>style.visibility</p:attrName>
                                        </p:attrNameLst>
                                      </p:cBhvr>
                                      <p:to>
                                        <p:strVal val="visible"/>
                                      </p:to>
                                    </p:set>
                                    <p:animEffect transition="in" filter="wipe(down)">
                                      <p:cBhvr>
                                        <p:cTn id="314" dur="580">
                                          <p:stCondLst>
                                            <p:cond delay="0"/>
                                          </p:stCondLst>
                                        </p:cTn>
                                        <p:tgtEl>
                                          <p:spTgt spid="199"/>
                                        </p:tgtEl>
                                      </p:cBhvr>
                                    </p:animEffect>
                                    <p:anim calcmode="lin" valueType="num">
                                      <p:cBhvr>
                                        <p:cTn id="315" dur="1822" tmFilter="0,0; 0.14,0.36; 0.43,0.73; 0.71,0.91; 1.0,1.0">
                                          <p:stCondLst>
                                            <p:cond delay="0"/>
                                          </p:stCondLst>
                                        </p:cTn>
                                        <p:tgtEl>
                                          <p:spTgt spid="199"/>
                                        </p:tgtEl>
                                        <p:attrNameLst>
                                          <p:attrName>ppt_x</p:attrName>
                                        </p:attrNameLst>
                                      </p:cBhvr>
                                      <p:tavLst>
                                        <p:tav tm="0">
                                          <p:val>
                                            <p:strVal val="#ppt_x-0.25"/>
                                          </p:val>
                                        </p:tav>
                                        <p:tav tm="100000">
                                          <p:val>
                                            <p:strVal val="#ppt_x"/>
                                          </p:val>
                                        </p:tav>
                                      </p:tavLst>
                                    </p:anim>
                                    <p:anim calcmode="lin" valueType="num">
                                      <p:cBhvr>
                                        <p:cTn id="316" dur="664" tmFilter="0.0,0.0; 0.25,0.07; 0.50,0.2; 0.75,0.467; 1.0,1.0">
                                          <p:stCondLst>
                                            <p:cond delay="0"/>
                                          </p:stCondLst>
                                        </p:cTn>
                                        <p:tgtEl>
                                          <p:spTgt spid="199"/>
                                        </p:tgtEl>
                                        <p:attrNameLst>
                                          <p:attrName>ppt_y</p:attrName>
                                        </p:attrNameLst>
                                      </p:cBhvr>
                                      <p:tavLst>
                                        <p:tav tm="0" fmla="#ppt_y-sin(pi*$)/3">
                                          <p:val>
                                            <p:fltVal val="0.5"/>
                                          </p:val>
                                        </p:tav>
                                        <p:tav tm="100000">
                                          <p:val>
                                            <p:fltVal val="1"/>
                                          </p:val>
                                        </p:tav>
                                      </p:tavLst>
                                    </p:anim>
                                    <p:anim calcmode="lin" valueType="num">
                                      <p:cBhvr>
                                        <p:cTn id="317" dur="664" tmFilter="0, 0; 0.125,0.2665; 0.25,0.4; 0.375,0.465; 0.5,0.5;  0.625,0.535; 0.75,0.6; 0.875,0.7335; 1,1">
                                          <p:stCondLst>
                                            <p:cond delay="664"/>
                                          </p:stCondLst>
                                        </p:cTn>
                                        <p:tgtEl>
                                          <p:spTgt spid="199"/>
                                        </p:tgtEl>
                                        <p:attrNameLst>
                                          <p:attrName>ppt_y</p:attrName>
                                        </p:attrNameLst>
                                      </p:cBhvr>
                                      <p:tavLst>
                                        <p:tav tm="0" fmla="#ppt_y-sin(pi*$)/9">
                                          <p:val>
                                            <p:fltVal val="0"/>
                                          </p:val>
                                        </p:tav>
                                        <p:tav tm="100000">
                                          <p:val>
                                            <p:fltVal val="1"/>
                                          </p:val>
                                        </p:tav>
                                      </p:tavLst>
                                    </p:anim>
                                    <p:anim calcmode="lin" valueType="num">
                                      <p:cBhvr>
                                        <p:cTn id="318" dur="332" tmFilter="0, 0; 0.125,0.2665; 0.25,0.4; 0.375,0.465; 0.5,0.5;  0.625,0.535; 0.75,0.6; 0.875,0.7335; 1,1">
                                          <p:stCondLst>
                                            <p:cond delay="1324"/>
                                          </p:stCondLst>
                                        </p:cTn>
                                        <p:tgtEl>
                                          <p:spTgt spid="199"/>
                                        </p:tgtEl>
                                        <p:attrNameLst>
                                          <p:attrName>ppt_y</p:attrName>
                                        </p:attrNameLst>
                                      </p:cBhvr>
                                      <p:tavLst>
                                        <p:tav tm="0" fmla="#ppt_y-sin(pi*$)/27">
                                          <p:val>
                                            <p:fltVal val="0"/>
                                          </p:val>
                                        </p:tav>
                                        <p:tav tm="100000">
                                          <p:val>
                                            <p:fltVal val="1"/>
                                          </p:val>
                                        </p:tav>
                                      </p:tavLst>
                                    </p:anim>
                                    <p:anim calcmode="lin" valueType="num">
                                      <p:cBhvr>
                                        <p:cTn id="319" dur="164" tmFilter="0, 0; 0.125,0.2665; 0.25,0.4; 0.375,0.465; 0.5,0.5;  0.625,0.535; 0.75,0.6; 0.875,0.7335; 1,1">
                                          <p:stCondLst>
                                            <p:cond delay="1656"/>
                                          </p:stCondLst>
                                        </p:cTn>
                                        <p:tgtEl>
                                          <p:spTgt spid="199"/>
                                        </p:tgtEl>
                                        <p:attrNameLst>
                                          <p:attrName>ppt_y</p:attrName>
                                        </p:attrNameLst>
                                      </p:cBhvr>
                                      <p:tavLst>
                                        <p:tav tm="0" fmla="#ppt_y-sin(pi*$)/81">
                                          <p:val>
                                            <p:fltVal val="0"/>
                                          </p:val>
                                        </p:tav>
                                        <p:tav tm="100000">
                                          <p:val>
                                            <p:fltVal val="1"/>
                                          </p:val>
                                        </p:tav>
                                      </p:tavLst>
                                    </p:anim>
                                    <p:animScale>
                                      <p:cBhvr>
                                        <p:cTn id="320" dur="26">
                                          <p:stCondLst>
                                            <p:cond delay="650"/>
                                          </p:stCondLst>
                                        </p:cTn>
                                        <p:tgtEl>
                                          <p:spTgt spid="199"/>
                                        </p:tgtEl>
                                      </p:cBhvr>
                                      <p:to x="100000" y="60000"/>
                                    </p:animScale>
                                    <p:animScale>
                                      <p:cBhvr>
                                        <p:cTn id="321" dur="166" decel="50000">
                                          <p:stCondLst>
                                            <p:cond delay="676"/>
                                          </p:stCondLst>
                                        </p:cTn>
                                        <p:tgtEl>
                                          <p:spTgt spid="199"/>
                                        </p:tgtEl>
                                      </p:cBhvr>
                                      <p:to x="100000" y="100000"/>
                                    </p:animScale>
                                    <p:animScale>
                                      <p:cBhvr>
                                        <p:cTn id="322" dur="26">
                                          <p:stCondLst>
                                            <p:cond delay="1312"/>
                                          </p:stCondLst>
                                        </p:cTn>
                                        <p:tgtEl>
                                          <p:spTgt spid="199"/>
                                        </p:tgtEl>
                                      </p:cBhvr>
                                      <p:to x="100000" y="80000"/>
                                    </p:animScale>
                                    <p:animScale>
                                      <p:cBhvr>
                                        <p:cTn id="323" dur="166" decel="50000">
                                          <p:stCondLst>
                                            <p:cond delay="1338"/>
                                          </p:stCondLst>
                                        </p:cTn>
                                        <p:tgtEl>
                                          <p:spTgt spid="199"/>
                                        </p:tgtEl>
                                      </p:cBhvr>
                                      <p:to x="100000" y="100000"/>
                                    </p:animScale>
                                    <p:animScale>
                                      <p:cBhvr>
                                        <p:cTn id="324" dur="26">
                                          <p:stCondLst>
                                            <p:cond delay="1642"/>
                                          </p:stCondLst>
                                        </p:cTn>
                                        <p:tgtEl>
                                          <p:spTgt spid="199"/>
                                        </p:tgtEl>
                                      </p:cBhvr>
                                      <p:to x="100000" y="90000"/>
                                    </p:animScale>
                                    <p:animScale>
                                      <p:cBhvr>
                                        <p:cTn id="325" dur="166" decel="50000">
                                          <p:stCondLst>
                                            <p:cond delay="1668"/>
                                          </p:stCondLst>
                                        </p:cTn>
                                        <p:tgtEl>
                                          <p:spTgt spid="199"/>
                                        </p:tgtEl>
                                      </p:cBhvr>
                                      <p:to x="100000" y="100000"/>
                                    </p:animScale>
                                    <p:animScale>
                                      <p:cBhvr>
                                        <p:cTn id="326" dur="26">
                                          <p:stCondLst>
                                            <p:cond delay="1808"/>
                                          </p:stCondLst>
                                        </p:cTn>
                                        <p:tgtEl>
                                          <p:spTgt spid="199"/>
                                        </p:tgtEl>
                                      </p:cBhvr>
                                      <p:to x="100000" y="95000"/>
                                    </p:animScale>
                                    <p:animScale>
                                      <p:cBhvr>
                                        <p:cTn id="327" dur="166" decel="50000">
                                          <p:stCondLst>
                                            <p:cond delay="1834"/>
                                          </p:stCondLst>
                                        </p:cTn>
                                        <p:tgtEl>
                                          <p:spTgt spid="199"/>
                                        </p:tgtEl>
                                      </p:cBhvr>
                                      <p:to x="100000" y="100000"/>
                                    </p:animScale>
                                  </p:childTnLst>
                                </p:cTn>
                              </p:par>
                              <p:par>
                                <p:cTn id="328" presetID="26" presetClass="entr" presetSubtype="0" fill="hold" grpId="0" nodeType="withEffect">
                                  <p:stCondLst>
                                    <p:cond delay="0"/>
                                  </p:stCondLst>
                                  <p:childTnLst>
                                    <p:set>
                                      <p:cBhvr>
                                        <p:cTn id="329" dur="1" fill="hold">
                                          <p:stCondLst>
                                            <p:cond delay="0"/>
                                          </p:stCondLst>
                                        </p:cTn>
                                        <p:tgtEl>
                                          <p:spTgt spid="200"/>
                                        </p:tgtEl>
                                        <p:attrNameLst>
                                          <p:attrName>style.visibility</p:attrName>
                                        </p:attrNameLst>
                                      </p:cBhvr>
                                      <p:to>
                                        <p:strVal val="visible"/>
                                      </p:to>
                                    </p:set>
                                    <p:animEffect transition="in" filter="wipe(down)">
                                      <p:cBhvr>
                                        <p:cTn id="330" dur="580">
                                          <p:stCondLst>
                                            <p:cond delay="0"/>
                                          </p:stCondLst>
                                        </p:cTn>
                                        <p:tgtEl>
                                          <p:spTgt spid="200"/>
                                        </p:tgtEl>
                                      </p:cBhvr>
                                    </p:animEffect>
                                    <p:anim calcmode="lin" valueType="num">
                                      <p:cBhvr>
                                        <p:cTn id="331" dur="1822" tmFilter="0,0; 0.14,0.36; 0.43,0.73; 0.71,0.91; 1.0,1.0">
                                          <p:stCondLst>
                                            <p:cond delay="0"/>
                                          </p:stCondLst>
                                        </p:cTn>
                                        <p:tgtEl>
                                          <p:spTgt spid="200"/>
                                        </p:tgtEl>
                                        <p:attrNameLst>
                                          <p:attrName>ppt_x</p:attrName>
                                        </p:attrNameLst>
                                      </p:cBhvr>
                                      <p:tavLst>
                                        <p:tav tm="0">
                                          <p:val>
                                            <p:strVal val="#ppt_x-0.25"/>
                                          </p:val>
                                        </p:tav>
                                        <p:tav tm="100000">
                                          <p:val>
                                            <p:strVal val="#ppt_x"/>
                                          </p:val>
                                        </p:tav>
                                      </p:tavLst>
                                    </p:anim>
                                    <p:anim calcmode="lin" valueType="num">
                                      <p:cBhvr>
                                        <p:cTn id="332" dur="664" tmFilter="0.0,0.0; 0.25,0.07; 0.50,0.2; 0.75,0.467; 1.0,1.0">
                                          <p:stCondLst>
                                            <p:cond delay="0"/>
                                          </p:stCondLst>
                                        </p:cTn>
                                        <p:tgtEl>
                                          <p:spTgt spid="200"/>
                                        </p:tgtEl>
                                        <p:attrNameLst>
                                          <p:attrName>ppt_y</p:attrName>
                                        </p:attrNameLst>
                                      </p:cBhvr>
                                      <p:tavLst>
                                        <p:tav tm="0" fmla="#ppt_y-sin(pi*$)/3">
                                          <p:val>
                                            <p:fltVal val="0.5"/>
                                          </p:val>
                                        </p:tav>
                                        <p:tav tm="100000">
                                          <p:val>
                                            <p:fltVal val="1"/>
                                          </p:val>
                                        </p:tav>
                                      </p:tavLst>
                                    </p:anim>
                                    <p:anim calcmode="lin" valueType="num">
                                      <p:cBhvr>
                                        <p:cTn id="333" dur="664" tmFilter="0, 0; 0.125,0.2665; 0.25,0.4; 0.375,0.465; 0.5,0.5;  0.625,0.535; 0.75,0.6; 0.875,0.7335; 1,1">
                                          <p:stCondLst>
                                            <p:cond delay="664"/>
                                          </p:stCondLst>
                                        </p:cTn>
                                        <p:tgtEl>
                                          <p:spTgt spid="200"/>
                                        </p:tgtEl>
                                        <p:attrNameLst>
                                          <p:attrName>ppt_y</p:attrName>
                                        </p:attrNameLst>
                                      </p:cBhvr>
                                      <p:tavLst>
                                        <p:tav tm="0" fmla="#ppt_y-sin(pi*$)/9">
                                          <p:val>
                                            <p:fltVal val="0"/>
                                          </p:val>
                                        </p:tav>
                                        <p:tav tm="100000">
                                          <p:val>
                                            <p:fltVal val="1"/>
                                          </p:val>
                                        </p:tav>
                                      </p:tavLst>
                                    </p:anim>
                                    <p:anim calcmode="lin" valueType="num">
                                      <p:cBhvr>
                                        <p:cTn id="334" dur="332" tmFilter="0, 0; 0.125,0.2665; 0.25,0.4; 0.375,0.465; 0.5,0.5;  0.625,0.535; 0.75,0.6; 0.875,0.7335; 1,1">
                                          <p:stCondLst>
                                            <p:cond delay="1324"/>
                                          </p:stCondLst>
                                        </p:cTn>
                                        <p:tgtEl>
                                          <p:spTgt spid="200"/>
                                        </p:tgtEl>
                                        <p:attrNameLst>
                                          <p:attrName>ppt_y</p:attrName>
                                        </p:attrNameLst>
                                      </p:cBhvr>
                                      <p:tavLst>
                                        <p:tav tm="0" fmla="#ppt_y-sin(pi*$)/27">
                                          <p:val>
                                            <p:fltVal val="0"/>
                                          </p:val>
                                        </p:tav>
                                        <p:tav tm="100000">
                                          <p:val>
                                            <p:fltVal val="1"/>
                                          </p:val>
                                        </p:tav>
                                      </p:tavLst>
                                    </p:anim>
                                    <p:anim calcmode="lin" valueType="num">
                                      <p:cBhvr>
                                        <p:cTn id="335" dur="164" tmFilter="0, 0; 0.125,0.2665; 0.25,0.4; 0.375,0.465; 0.5,0.5;  0.625,0.535; 0.75,0.6; 0.875,0.7335; 1,1">
                                          <p:stCondLst>
                                            <p:cond delay="1656"/>
                                          </p:stCondLst>
                                        </p:cTn>
                                        <p:tgtEl>
                                          <p:spTgt spid="200"/>
                                        </p:tgtEl>
                                        <p:attrNameLst>
                                          <p:attrName>ppt_y</p:attrName>
                                        </p:attrNameLst>
                                      </p:cBhvr>
                                      <p:tavLst>
                                        <p:tav tm="0" fmla="#ppt_y-sin(pi*$)/81">
                                          <p:val>
                                            <p:fltVal val="0"/>
                                          </p:val>
                                        </p:tav>
                                        <p:tav tm="100000">
                                          <p:val>
                                            <p:fltVal val="1"/>
                                          </p:val>
                                        </p:tav>
                                      </p:tavLst>
                                    </p:anim>
                                    <p:animScale>
                                      <p:cBhvr>
                                        <p:cTn id="336" dur="26">
                                          <p:stCondLst>
                                            <p:cond delay="650"/>
                                          </p:stCondLst>
                                        </p:cTn>
                                        <p:tgtEl>
                                          <p:spTgt spid="200"/>
                                        </p:tgtEl>
                                      </p:cBhvr>
                                      <p:to x="100000" y="60000"/>
                                    </p:animScale>
                                    <p:animScale>
                                      <p:cBhvr>
                                        <p:cTn id="337" dur="166" decel="50000">
                                          <p:stCondLst>
                                            <p:cond delay="676"/>
                                          </p:stCondLst>
                                        </p:cTn>
                                        <p:tgtEl>
                                          <p:spTgt spid="200"/>
                                        </p:tgtEl>
                                      </p:cBhvr>
                                      <p:to x="100000" y="100000"/>
                                    </p:animScale>
                                    <p:animScale>
                                      <p:cBhvr>
                                        <p:cTn id="338" dur="26">
                                          <p:stCondLst>
                                            <p:cond delay="1312"/>
                                          </p:stCondLst>
                                        </p:cTn>
                                        <p:tgtEl>
                                          <p:spTgt spid="200"/>
                                        </p:tgtEl>
                                      </p:cBhvr>
                                      <p:to x="100000" y="80000"/>
                                    </p:animScale>
                                    <p:animScale>
                                      <p:cBhvr>
                                        <p:cTn id="339" dur="166" decel="50000">
                                          <p:stCondLst>
                                            <p:cond delay="1338"/>
                                          </p:stCondLst>
                                        </p:cTn>
                                        <p:tgtEl>
                                          <p:spTgt spid="200"/>
                                        </p:tgtEl>
                                      </p:cBhvr>
                                      <p:to x="100000" y="100000"/>
                                    </p:animScale>
                                    <p:animScale>
                                      <p:cBhvr>
                                        <p:cTn id="340" dur="26">
                                          <p:stCondLst>
                                            <p:cond delay="1642"/>
                                          </p:stCondLst>
                                        </p:cTn>
                                        <p:tgtEl>
                                          <p:spTgt spid="200"/>
                                        </p:tgtEl>
                                      </p:cBhvr>
                                      <p:to x="100000" y="90000"/>
                                    </p:animScale>
                                    <p:animScale>
                                      <p:cBhvr>
                                        <p:cTn id="341" dur="166" decel="50000">
                                          <p:stCondLst>
                                            <p:cond delay="1668"/>
                                          </p:stCondLst>
                                        </p:cTn>
                                        <p:tgtEl>
                                          <p:spTgt spid="200"/>
                                        </p:tgtEl>
                                      </p:cBhvr>
                                      <p:to x="100000" y="100000"/>
                                    </p:animScale>
                                    <p:animScale>
                                      <p:cBhvr>
                                        <p:cTn id="342" dur="26">
                                          <p:stCondLst>
                                            <p:cond delay="1808"/>
                                          </p:stCondLst>
                                        </p:cTn>
                                        <p:tgtEl>
                                          <p:spTgt spid="200"/>
                                        </p:tgtEl>
                                      </p:cBhvr>
                                      <p:to x="100000" y="95000"/>
                                    </p:animScale>
                                    <p:animScale>
                                      <p:cBhvr>
                                        <p:cTn id="343" dur="166" decel="50000">
                                          <p:stCondLst>
                                            <p:cond delay="1834"/>
                                          </p:stCondLst>
                                        </p:cTn>
                                        <p:tgtEl>
                                          <p:spTgt spid="200"/>
                                        </p:tgtEl>
                                      </p:cBhvr>
                                      <p:to x="100000" y="100000"/>
                                    </p:animScale>
                                  </p:childTnLst>
                                </p:cTn>
                              </p:par>
                              <p:par>
                                <p:cTn id="344" presetID="26" presetClass="entr" presetSubtype="0" fill="hold" grpId="0" nodeType="withEffect">
                                  <p:stCondLst>
                                    <p:cond delay="0"/>
                                  </p:stCondLst>
                                  <p:childTnLst>
                                    <p:set>
                                      <p:cBhvr>
                                        <p:cTn id="345" dur="1" fill="hold">
                                          <p:stCondLst>
                                            <p:cond delay="0"/>
                                          </p:stCondLst>
                                        </p:cTn>
                                        <p:tgtEl>
                                          <p:spTgt spid="201"/>
                                        </p:tgtEl>
                                        <p:attrNameLst>
                                          <p:attrName>style.visibility</p:attrName>
                                        </p:attrNameLst>
                                      </p:cBhvr>
                                      <p:to>
                                        <p:strVal val="visible"/>
                                      </p:to>
                                    </p:set>
                                    <p:animEffect transition="in" filter="wipe(down)">
                                      <p:cBhvr>
                                        <p:cTn id="346" dur="580">
                                          <p:stCondLst>
                                            <p:cond delay="0"/>
                                          </p:stCondLst>
                                        </p:cTn>
                                        <p:tgtEl>
                                          <p:spTgt spid="201"/>
                                        </p:tgtEl>
                                      </p:cBhvr>
                                    </p:animEffect>
                                    <p:anim calcmode="lin" valueType="num">
                                      <p:cBhvr>
                                        <p:cTn id="347" dur="1822" tmFilter="0,0; 0.14,0.36; 0.43,0.73; 0.71,0.91; 1.0,1.0">
                                          <p:stCondLst>
                                            <p:cond delay="0"/>
                                          </p:stCondLst>
                                        </p:cTn>
                                        <p:tgtEl>
                                          <p:spTgt spid="201"/>
                                        </p:tgtEl>
                                        <p:attrNameLst>
                                          <p:attrName>ppt_x</p:attrName>
                                        </p:attrNameLst>
                                      </p:cBhvr>
                                      <p:tavLst>
                                        <p:tav tm="0">
                                          <p:val>
                                            <p:strVal val="#ppt_x-0.25"/>
                                          </p:val>
                                        </p:tav>
                                        <p:tav tm="100000">
                                          <p:val>
                                            <p:strVal val="#ppt_x"/>
                                          </p:val>
                                        </p:tav>
                                      </p:tavLst>
                                    </p:anim>
                                    <p:anim calcmode="lin" valueType="num">
                                      <p:cBhvr>
                                        <p:cTn id="348" dur="664" tmFilter="0.0,0.0; 0.25,0.07; 0.50,0.2; 0.75,0.467; 1.0,1.0">
                                          <p:stCondLst>
                                            <p:cond delay="0"/>
                                          </p:stCondLst>
                                        </p:cTn>
                                        <p:tgtEl>
                                          <p:spTgt spid="201"/>
                                        </p:tgtEl>
                                        <p:attrNameLst>
                                          <p:attrName>ppt_y</p:attrName>
                                        </p:attrNameLst>
                                      </p:cBhvr>
                                      <p:tavLst>
                                        <p:tav tm="0" fmla="#ppt_y-sin(pi*$)/3">
                                          <p:val>
                                            <p:fltVal val="0.5"/>
                                          </p:val>
                                        </p:tav>
                                        <p:tav tm="100000">
                                          <p:val>
                                            <p:fltVal val="1"/>
                                          </p:val>
                                        </p:tav>
                                      </p:tavLst>
                                    </p:anim>
                                    <p:anim calcmode="lin" valueType="num">
                                      <p:cBhvr>
                                        <p:cTn id="349" dur="664" tmFilter="0, 0; 0.125,0.2665; 0.25,0.4; 0.375,0.465; 0.5,0.5;  0.625,0.535; 0.75,0.6; 0.875,0.7335; 1,1">
                                          <p:stCondLst>
                                            <p:cond delay="664"/>
                                          </p:stCondLst>
                                        </p:cTn>
                                        <p:tgtEl>
                                          <p:spTgt spid="201"/>
                                        </p:tgtEl>
                                        <p:attrNameLst>
                                          <p:attrName>ppt_y</p:attrName>
                                        </p:attrNameLst>
                                      </p:cBhvr>
                                      <p:tavLst>
                                        <p:tav tm="0" fmla="#ppt_y-sin(pi*$)/9">
                                          <p:val>
                                            <p:fltVal val="0"/>
                                          </p:val>
                                        </p:tav>
                                        <p:tav tm="100000">
                                          <p:val>
                                            <p:fltVal val="1"/>
                                          </p:val>
                                        </p:tav>
                                      </p:tavLst>
                                    </p:anim>
                                    <p:anim calcmode="lin" valueType="num">
                                      <p:cBhvr>
                                        <p:cTn id="350" dur="332" tmFilter="0, 0; 0.125,0.2665; 0.25,0.4; 0.375,0.465; 0.5,0.5;  0.625,0.535; 0.75,0.6; 0.875,0.7335; 1,1">
                                          <p:stCondLst>
                                            <p:cond delay="1324"/>
                                          </p:stCondLst>
                                        </p:cTn>
                                        <p:tgtEl>
                                          <p:spTgt spid="201"/>
                                        </p:tgtEl>
                                        <p:attrNameLst>
                                          <p:attrName>ppt_y</p:attrName>
                                        </p:attrNameLst>
                                      </p:cBhvr>
                                      <p:tavLst>
                                        <p:tav tm="0" fmla="#ppt_y-sin(pi*$)/27">
                                          <p:val>
                                            <p:fltVal val="0"/>
                                          </p:val>
                                        </p:tav>
                                        <p:tav tm="100000">
                                          <p:val>
                                            <p:fltVal val="1"/>
                                          </p:val>
                                        </p:tav>
                                      </p:tavLst>
                                    </p:anim>
                                    <p:anim calcmode="lin" valueType="num">
                                      <p:cBhvr>
                                        <p:cTn id="351" dur="164" tmFilter="0, 0; 0.125,0.2665; 0.25,0.4; 0.375,0.465; 0.5,0.5;  0.625,0.535; 0.75,0.6; 0.875,0.7335; 1,1">
                                          <p:stCondLst>
                                            <p:cond delay="1656"/>
                                          </p:stCondLst>
                                        </p:cTn>
                                        <p:tgtEl>
                                          <p:spTgt spid="201"/>
                                        </p:tgtEl>
                                        <p:attrNameLst>
                                          <p:attrName>ppt_y</p:attrName>
                                        </p:attrNameLst>
                                      </p:cBhvr>
                                      <p:tavLst>
                                        <p:tav tm="0" fmla="#ppt_y-sin(pi*$)/81">
                                          <p:val>
                                            <p:fltVal val="0"/>
                                          </p:val>
                                        </p:tav>
                                        <p:tav tm="100000">
                                          <p:val>
                                            <p:fltVal val="1"/>
                                          </p:val>
                                        </p:tav>
                                      </p:tavLst>
                                    </p:anim>
                                    <p:animScale>
                                      <p:cBhvr>
                                        <p:cTn id="352" dur="26">
                                          <p:stCondLst>
                                            <p:cond delay="650"/>
                                          </p:stCondLst>
                                        </p:cTn>
                                        <p:tgtEl>
                                          <p:spTgt spid="201"/>
                                        </p:tgtEl>
                                      </p:cBhvr>
                                      <p:to x="100000" y="60000"/>
                                    </p:animScale>
                                    <p:animScale>
                                      <p:cBhvr>
                                        <p:cTn id="353" dur="166" decel="50000">
                                          <p:stCondLst>
                                            <p:cond delay="676"/>
                                          </p:stCondLst>
                                        </p:cTn>
                                        <p:tgtEl>
                                          <p:spTgt spid="201"/>
                                        </p:tgtEl>
                                      </p:cBhvr>
                                      <p:to x="100000" y="100000"/>
                                    </p:animScale>
                                    <p:animScale>
                                      <p:cBhvr>
                                        <p:cTn id="354" dur="26">
                                          <p:stCondLst>
                                            <p:cond delay="1312"/>
                                          </p:stCondLst>
                                        </p:cTn>
                                        <p:tgtEl>
                                          <p:spTgt spid="201"/>
                                        </p:tgtEl>
                                      </p:cBhvr>
                                      <p:to x="100000" y="80000"/>
                                    </p:animScale>
                                    <p:animScale>
                                      <p:cBhvr>
                                        <p:cTn id="355" dur="166" decel="50000">
                                          <p:stCondLst>
                                            <p:cond delay="1338"/>
                                          </p:stCondLst>
                                        </p:cTn>
                                        <p:tgtEl>
                                          <p:spTgt spid="201"/>
                                        </p:tgtEl>
                                      </p:cBhvr>
                                      <p:to x="100000" y="100000"/>
                                    </p:animScale>
                                    <p:animScale>
                                      <p:cBhvr>
                                        <p:cTn id="356" dur="26">
                                          <p:stCondLst>
                                            <p:cond delay="1642"/>
                                          </p:stCondLst>
                                        </p:cTn>
                                        <p:tgtEl>
                                          <p:spTgt spid="201"/>
                                        </p:tgtEl>
                                      </p:cBhvr>
                                      <p:to x="100000" y="90000"/>
                                    </p:animScale>
                                    <p:animScale>
                                      <p:cBhvr>
                                        <p:cTn id="357" dur="166" decel="50000">
                                          <p:stCondLst>
                                            <p:cond delay="1668"/>
                                          </p:stCondLst>
                                        </p:cTn>
                                        <p:tgtEl>
                                          <p:spTgt spid="201"/>
                                        </p:tgtEl>
                                      </p:cBhvr>
                                      <p:to x="100000" y="100000"/>
                                    </p:animScale>
                                    <p:animScale>
                                      <p:cBhvr>
                                        <p:cTn id="358" dur="26">
                                          <p:stCondLst>
                                            <p:cond delay="1808"/>
                                          </p:stCondLst>
                                        </p:cTn>
                                        <p:tgtEl>
                                          <p:spTgt spid="201"/>
                                        </p:tgtEl>
                                      </p:cBhvr>
                                      <p:to x="100000" y="95000"/>
                                    </p:animScale>
                                    <p:animScale>
                                      <p:cBhvr>
                                        <p:cTn id="359" dur="166" decel="50000">
                                          <p:stCondLst>
                                            <p:cond delay="1834"/>
                                          </p:stCondLst>
                                        </p:cTn>
                                        <p:tgtEl>
                                          <p:spTgt spid="201"/>
                                        </p:tgtEl>
                                      </p:cBhvr>
                                      <p:to x="100000" y="100000"/>
                                    </p:animScale>
                                  </p:childTnLst>
                                </p:cTn>
                              </p:par>
                              <p:par>
                                <p:cTn id="360" presetID="26" presetClass="entr" presetSubtype="0" fill="hold" grpId="0" nodeType="withEffect">
                                  <p:stCondLst>
                                    <p:cond delay="0"/>
                                  </p:stCondLst>
                                  <p:childTnLst>
                                    <p:set>
                                      <p:cBhvr>
                                        <p:cTn id="361" dur="1" fill="hold">
                                          <p:stCondLst>
                                            <p:cond delay="0"/>
                                          </p:stCondLst>
                                        </p:cTn>
                                        <p:tgtEl>
                                          <p:spTgt spid="202"/>
                                        </p:tgtEl>
                                        <p:attrNameLst>
                                          <p:attrName>style.visibility</p:attrName>
                                        </p:attrNameLst>
                                      </p:cBhvr>
                                      <p:to>
                                        <p:strVal val="visible"/>
                                      </p:to>
                                    </p:set>
                                    <p:animEffect transition="in" filter="wipe(down)">
                                      <p:cBhvr>
                                        <p:cTn id="362" dur="580">
                                          <p:stCondLst>
                                            <p:cond delay="0"/>
                                          </p:stCondLst>
                                        </p:cTn>
                                        <p:tgtEl>
                                          <p:spTgt spid="202"/>
                                        </p:tgtEl>
                                      </p:cBhvr>
                                    </p:animEffect>
                                    <p:anim calcmode="lin" valueType="num">
                                      <p:cBhvr>
                                        <p:cTn id="363" dur="1822" tmFilter="0,0; 0.14,0.36; 0.43,0.73; 0.71,0.91; 1.0,1.0">
                                          <p:stCondLst>
                                            <p:cond delay="0"/>
                                          </p:stCondLst>
                                        </p:cTn>
                                        <p:tgtEl>
                                          <p:spTgt spid="202"/>
                                        </p:tgtEl>
                                        <p:attrNameLst>
                                          <p:attrName>ppt_x</p:attrName>
                                        </p:attrNameLst>
                                      </p:cBhvr>
                                      <p:tavLst>
                                        <p:tav tm="0">
                                          <p:val>
                                            <p:strVal val="#ppt_x-0.25"/>
                                          </p:val>
                                        </p:tav>
                                        <p:tav tm="100000">
                                          <p:val>
                                            <p:strVal val="#ppt_x"/>
                                          </p:val>
                                        </p:tav>
                                      </p:tavLst>
                                    </p:anim>
                                    <p:anim calcmode="lin" valueType="num">
                                      <p:cBhvr>
                                        <p:cTn id="364" dur="664" tmFilter="0.0,0.0; 0.25,0.07; 0.50,0.2; 0.75,0.467; 1.0,1.0">
                                          <p:stCondLst>
                                            <p:cond delay="0"/>
                                          </p:stCondLst>
                                        </p:cTn>
                                        <p:tgtEl>
                                          <p:spTgt spid="202"/>
                                        </p:tgtEl>
                                        <p:attrNameLst>
                                          <p:attrName>ppt_y</p:attrName>
                                        </p:attrNameLst>
                                      </p:cBhvr>
                                      <p:tavLst>
                                        <p:tav tm="0" fmla="#ppt_y-sin(pi*$)/3">
                                          <p:val>
                                            <p:fltVal val="0.5"/>
                                          </p:val>
                                        </p:tav>
                                        <p:tav tm="100000">
                                          <p:val>
                                            <p:fltVal val="1"/>
                                          </p:val>
                                        </p:tav>
                                      </p:tavLst>
                                    </p:anim>
                                    <p:anim calcmode="lin" valueType="num">
                                      <p:cBhvr>
                                        <p:cTn id="365" dur="664" tmFilter="0, 0; 0.125,0.2665; 0.25,0.4; 0.375,0.465; 0.5,0.5;  0.625,0.535; 0.75,0.6; 0.875,0.7335; 1,1">
                                          <p:stCondLst>
                                            <p:cond delay="664"/>
                                          </p:stCondLst>
                                        </p:cTn>
                                        <p:tgtEl>
                                          <p:spTgt spid="202"/>
                                        </p:tgtEl>
                                        <p:attrNameLst>
                                          <p:attrName>ppt_y</p:attrName>
                                        </p:attrNameLst>
                                      </p:cBhvr>
                                      <p:tavLst>
                                        <p:tav tm="0" fmla="#ppt_y-sin(pi*$)/9">
                                          <p:val>
                                            <p:fltVal val="0"/>
                                          </p:val>
                                        </p:tav>
                                        <p:tav tm="100000">
                                          <p:val>
                                            <p:fltVal val="1"/>
                                          </p:val>
                                        </p:tav>
                                      </p:tavLst>
                                    </p:anim>
                                    <p:anim calcmode="lin" valueType="num">
                                      <p:cBhvr>
                                        <p:cTn id="366" dur="332" tmFilter="0, 0; 0.125,0.2665; 0.25,0.4; 0.375,0.465; 0.5,0.5;  0.625,0.535; 0.75,0.6; 0.875,0.7335; 1,1">
                                          <p:stCondLst>
                                            <p:cond delay="1324"/>
                                          </p:stCondLst>
                                        </p:cTn>
                                        <p:tgtEl>
                                          <p:spTgt spid="202"/>
                                        </p:tgtEl>
                                        <p:attrNameLst>
                                          <p:attrName>ppt_y</p:attrName>
                                        </p:attrNameLst>
                                      </p:cBhvr>
                                      <p:tavLst>
                                        <p:tav tm="0" fmla="#ppt_y-sin(pi*$)/27">
                                          <p:val>
                                            <p:fltVal val="0"/>
                                          </p:val>
                                        </p:tav>
                                        <p:tav tm="100000">
                                          <p:val>
                                            <p:fltVal val="1"/>
                                          </p:val>
                                        </p:tav>
                                      </p:tavLst>
                                    </p:anim>
                                    <p:anim calcmode="lin" valueType="num">
                                      <p:cBhvr>
                                        <p:cTn id="367" dur="164" tmFilter="0, 0; 0.125,0.2665; 0.25,0.4; 0.375,0.465; 0.5,0.5;  0.625,0.535; 0.75,0.6; 0.875,0.7335; 1,1">
                                          <p:stCondLst>
                                            <p:cond delay="1656"/>
                                          </p:stCondLst>
                                        </p:cTn>
                                        <p:tgtEl>
                                          <p:spTgt spid="202"/>
                                        </p:tgtEl>
                                        <p:attrNameLst>
                                          <p:attrName>ppt_y</p:attrName>
                                        </p:attrNameLst>
                                      </p:cBhvr>
                                      <p:tavLst>
                                        <p:tav tm="0" fmla="#ppt_y-sin(pi*$)/81">
                                          <p:val>
                                            <p:fltVal val="0"/>
                                          </p:val>
                                        </p:tav>
                                        <p:tav tm="100000">
                                          <p:val>
                                            <p:fltVal val="1"/>
                                          </p:val>
                                        </p:tav>
                                      </p:tavLst>
                                    </p:anim>
                                    <p:animScale>
                                      <p:cBhvr>
                                        <p:cTn id="368" dur="26">
                                          <p:stCondLst>
                                            <p:cond delay="650"/>
                                          </p:stCondLst>
                                        </p:cTn>
                                        <p:tgtEl>
                                          <p:spTgt spid="202"/>
                                        </p:tgtEl>
                                      </p:cBhvr>
                                      <p:to x="100000" y="60000"/>
                                    </p:animScale>
                                    <p:animScale>
                                      <p:cBhvr>
                                        <p:cTn id="369" dur="166" decel="50000">
                                          <p:stCondLst>
                                            <p:cond delay="676"/>
                                          </p:stCondLst>
                                        </p:cTn>
                                        <p:tgtEl>
                                          <p:spTgt spid="202"/>
                                        </p:tgtEl>
                                      </p:cBhvr>
                                      <p:to x="100000" y="100000"/>
                                    </p:animScale>
                                    <p:animScale>
                                      <p:cBhvr>
                                        <p:cTn id="370" dur="26">
                                          <p:stCondLst>
                                            <p:cond delay="1312"/>
                                          </p:stCondLst>
                                        </p:cTn>
                                        <p:tgtEl>
                                          <p:spTgt spid="202"/>
                                        </p:tgtEl>
                                      </p:cBhvr>
                                      <p:to x="100000" y="80000"/>
                                    </p:animScale>
                                    <p:animScale>
                                      <p:cBhvr>
                                        <p:cTn id="371" dur="166" decel="50000">
                                          <p:stCondLst>
                                            <p:cond delay="1338"/>
                                          </p:stCondLst>
                                        </p:cTn>
                                        <p:tgtEl>
                                          <p:spTgt spid="202"/>
                                        </p:tgtEl>
                                      </p:cBhvr>
                                      <p:to x="100000" y="100000"/>
                                    </p:animScale>
                                    <p:animScale>
                                      <p:cBhvr>
                                        <p:cTn id="372" dur="26">
                                          <p:stCondLst>
                                            <p:cond delay="1642"/>
                                          </p:stCondLst>
                                        </p:cTn>
                                        <p:tgtEl>
                                          <p:spTgt spid="202"/>
                                        </p:tgtEl>
                                      </p:cBhvr>
                                      <p:to x="100000" y="90000"/>
                                    </p:animScale>
                                    <p:animScale>
                                      <p:cBhvr>
                                        <p:cTn id="373" dur="166" decel="50000">
                                          <p:stCondLst>
                                            <p:cond delay="1668"/>
                                          </p:stCondLst>
                                        </p:cTn>
                                        <p:tgtEl>
                                          <p:spTgt spid="202"/>
                                        </p:tgtEl>
                                      </p:cBhvr>
                                      <p:to x="100000" y="100000"/>
                                    </p:animScale>
                                    <p:animScale>
                                      <p:cBhvr>
                                        <p:cTn id="374" dur="26">
                                          <p:stCondLst>
                                            <p:cond delay="1808"/>
                                          </p:stCondLst>
                                        </p:cTn>
                                        <p:tgtEl>
                                          <p:spTgt spid="202"/>
                                        </p:tgtEl>
                                      </p:cBhvr>
                                      <p:to x="100000" y="95000"/>
                                    </p:animScale>
                                    <p:animScale>
                                      <p:cBhvr>
                                        <p:cTn id="375" dur="166" decel="50000">
                                          <p:stCondLst>
                                            <p:cond delay="1834"/>
                                          </p:stCondLst>
                                        </p:cTn>
                                        <p:tgtEl>
                                          <p:spTgt spid="202"/>
                                        </p:tgtEl>
                                      </p:cBhvr>
                                      <p:to x="100000" y="100000"/>
                                    </p:animScale>
                                  </p:childTnLst>
                                </p:cTn>
                              </p:par>
                            </p:childTnLst>
                          </p:cTn>
                        </p:par>
                      </p:childTnLst>
                    </p:cTn>
                  </p:par>
                  <p:par>
                    <p:cTn id="376" fill="hold">
                      <p:stCondLst>
                        <p:cond delay="indefinite"/>
                      </p:stCondLst>
                      <p:childTnLst>
                        <p:par>
                          <p:cTn id="377" fill="hold">
                            <p:stCondLst>
                              <p:cond delay="0"/>
                            </p:stCondLst>
                            <p:childTnLst>
                              <p:par>
                                <p:cTn id="378" presetID="26" presetClass="entr" presetSubtype="0" fill="hold" grpId="0" nodeType="clickEffect">
                                  <p:stCondLst>
                                    <p:cond delay="0"/>
                                  </p:stCondLst>
                                  <p:childTnLst>
                                    <p:set>
                                      <p:cBhvr>
                                        <p:cTn id="379" dur="1" fill="hold">
                                          <p:stCondLst>
                                            <p:cond delay="0"/>
                                          </p:stCondLst>
                                        </p:cTn>
                                        <p:tgtEl>
                                          <p:spTgt spid="130"/>
                                        </p:tgtEl>
                                        <p:attrNameLst>
                                          <p:attrName>style.visibility</p:attrName>
                                        </p:attrNameLst>
                                      </p:cBhvr>
                                      <p:to>
                                        <p:strVal val="visible"/>
                                      </p:to>
                                    </p:set>
                                    <p:animEffect transition="in" filter="wipe(down)">
                                      <p:cBhvr>
                                        <p:cTn id="380" dur="580">
                                          <p:stCondLst>
                                            <p:cond delay="0"/>
                                          </p:stCondLst>
                                        </p:cTn>
                                        <p:tgtEl>
                                          <p:spTgt spid="130"/>
                                        </p:tgtEl>
                                      </p:cBhvr>
                                    </p:animEffect>
                                    <p:anim calcmode="lin" valueType="num">
                                      <p:cBhvr>
                                        <p:cTn id="381" dur="1822" tmFilter="0,0; 0.14,0.36; 0.43,0.73; 0.71,0.91; 1.0,1.0">
                                          <p:stCondLst>
                                            <p:cond delay="0"/>
                                          </p:stCondLst>
                                        </p:cTn>
                                        <p:tgtEl>
                                          <p:spTgt spid="130"/>
                                        </p:tgtEl>
                                        <p:attrNameLst>
                                          <p:attrName>ppt_x</p:attrName>
                                        </p:attrNameLst>
                                      </p:cBhvr>
                                      <p:tavLst>
                                        <p:tav tm="0">
                                          <p:val>
                                            <p:strVal val="#ppt_x-0.25"/>
                                          </p:val>
                                        </p:tav>
                                        <p:tav tm="100000">
                                          <p:val>
                                            <p:strVal val="#ppt_x"/>
                                          </p:val>
                                        </p:tav>
                                      </p:tavLst>
                                    </p:anim>
                                    <p:anim calcmode="lin" valueType="num">
                                      <p:cBhvr>
                                        <p:cTn id="382" dur="664" tmFilter="0.0,0.0; 0.25,0.07; 0.50,0.2; 0.75,0.467; 1.0,1.0">
                                          <p:stCondLst>
                                            <p:cond delay="0"/>
                                          </p:stCondLst>
                                        </p:cTn>
                                        <p:tgtEl>
                                          <p:spTgt spid="130"/>
                                        </p:tgtEl>
                                        <p:attrNameLst>
                                          <p:attrName>ppt_y</p:attrName>
                                        </p:attrNameLst>
                                      </p:cBhvr>
                                      <p:tavLst>
                                        <p:tav tm="0" fmla="#ppt_y-sin(pi*$)/3">
                                          <p:val>
                                            <p:fltVal val="0.5"/>
                                          </p:val>
                                        </p:tav>
                                        <p:tav tm="100000">
                                          <p:val>
                                            <p:fltVal val="1"/>
                                          </p:val>
                                        </p:tav>
                                      </p:tavLst>
                                    </p:anim>
                                    <p:anim calcmode="lin" valueType="num">
                                      <p:cBhvr>
                                        <p:cTn id="383" dur="664" tmFilter="0, 0; 0.125,0.2665; 0.25,0.4; 0.375,0.465; 0.5,0.5;  0.625,0.535; 0.75,0.6; 0.875,0.7335; 1,1">
                                          <p:stCondLst>
                                            <p:cond delay="664"/>
                                          </p:stCondLst>
                                        </p:cTn>
                                        <p:tgtEl>
                                          <p:spTgt spid="130"/>
                                        </p:tgtEl>
                                        <p:attrNameLst>
                                          <p:attrName>ppt_y</p:attrName>
                                        </p:attrNameLst>
                                      </p:cBhvr>
                                      <p:tavLst>
                                        <p:tav tm="0" fmla="#ppt_y-sin(pi*$)/9">
                                          <p:val>
                                            <p:fltVal val="0"/>
                                          </p:val>
                                        </p:tav>
                                        <p:tav tm="100000">
                                          <p:val>
                                            <p:fltVal val="1"/>
                                          </p:val>
                                        </p:tav>
                                      </p:tavLst>
                                    </p:anim>
                                    <p:anim calcmode="lin" valueType="num">
                                      <p:cBhvr>
                                        <p:cTn id="384" dur="332" tmFilter="0, 0; 0.125,0.2665; 0.25,0.4; 0.375,0.465; 0.5,0.5;  0.625,0.535; 0.75,0.6; 0.875,0.7335; 1,1">
                                          <p:stCondLst>
                                            <p:cond delay="1324"/>
                                          </p:stCondLst>
                                        </p:cTn>
                                        <p:tgtEl>
                                          <p:spTgt spid="130"/>
                                        </p:tgtEl>
                                        <p:attrNameLst>
                                          <p:attrName>ppt_y</p:attrName>
                                        </p:attrNameLst>
                                      </p:cBhvr>
                                      <p:tavLst>
                                        <p:tav tm="0" fmla="#ppt_y-sin(pi*$)/27">
                                          <p:val>
                                            <p:fltVal val="0"/>
                                          </p:val>
                                        </p:tav>
                                        <p:tav tm="100000">
                                          <p:val>
                                            <p:fltVal val="1"/>
                                          </p:val>
                                        </p:tav>
                                      </p:tavLst>
                                    </p:anim>
                                    <p:anim calcmode="lin" valueType="num">
                                      <p:cBhvr>
                                        <p:cTn id="385" dur="164" tmFilter="0, 0; 0.125,0.2665; 0.25,0.4; 0.375,0.465; 0.5,0.5;  0.625,0.535; 0.75,0.6; 0.875,0.7335; 1,1">
                                          <p:stCondLst>
                                            <p:cond delay="1656"/>
                                          </p:stCondLst>
                                        </p:cTn>
                                        <p:tgtEl>
                                          <p:spTgt spid="130"/>
                                        </p:tgtEl>
                                        <p:attrNameLst>
                                          <p:attrName>ppt_y</p:attrName>
                                        </p:attrNameLst>
                                      </p:cBhvr>
                                      <p:tavLst>
                                        <p:tav tm="0" fmla="#ppt_y-sin(pi*$)/81">
                                          <p:val>
                                            <p:fltVal val="0"/>
                                          </p:val>
                                        </p:tav>
                                        <p:tav tm="100000">
                                          <p:val>
                                            <p:fltVal val="1"/>
                                          </p:val>
                                        </p:tav>
                                      </p:tavLst>
                                    </p:anim>
                                    <p:animScale>
                                      <p:cBhvr>
                                        <p:cTn id="386" dur="26">
                                          <p:stCondLst>
                                            <p:cond delay="650"/>
                                          </p:stCondLst>
                                        </p:cTn>
                                        <p:tgtEl>
                                          <p:spTgt spid="130"/>
                                        </p:tgtEl>
                                      </p:cBhvr>
                                      <p:to x="100000" y="60000"/>
                                    </p:animScale>
                                    <p:animScale>
                                      <p:cBhvr>
                                        <p:cTn id="387" dur="166" decel="50000">
                                          <p:stCondLst>
                                            <p:cond delay="676"/>
                                          </p:stCondLst>
                                        </p:cTn>
                                        <p:tgtEl>
                                          <p:spTgt spid="130"/>
                                        </p:tgtEl>
                                      </p:cBhvr>
                                      <p:to x="100000" y="100000"/>
                                    </p:animScale>
                                    <p:animScale>
                                      <p:cBhvr>
                                        <p:cTn id="388" dur="26">
                                          <p:stCondLst>
                                            <p:cond delay="1312"/>
                                          </p:stCondLst>
                                        </p:cTn>
                                        <p:tgtEl>
                                          <p:spTgt spid="130"/>
                                        </p:tgtEl>
                                      </p:cBhvr>
                                      <p:to x="100000" y="80000"/>
                                    </p:animScale>
                                    <p:animScale>
                                      <p:cBhvr>
                                        <p:cTn id="389" dur="166" decel="50000">
                                          <p:stCondLst>
                                            <p:cond delay="1338"/>
                                          </p:stCondLst>
                                        </p:cTn>
                                        <p:tgtEl>
                                          <p:spTgt spid="130"/>
                                        </p:tgtEl>
                                      </p:cBhvr>
                                      <p:to x="100000" y="100000"/>
                                    </p:animScale>
                                    <p:animScale>
                                      <p:cBhvr>
                                        <p:cTn id="390" dur="26">
                                          <p:stCondLst>
                                            <p:cond delay="1642"/>
                                          </p:stCondLst>
                                        </p:cTn>
                                        <p:tgtEl>
                                          <p:spTgt spid="130"/>
                                        </p:tgtEl>
                                      </p:cBhvr>
                                      <p:to x="100000" y="90000"/>
                                    </p:animScale>
                                    <p:animScale>
                                      <p:cBhvr>
                                        <p:cTn id="391" dur="166" decel="50000">
                                          <p:stCondLst>
                                            <p:cond delay="1668"/>
                                          </p:stCondLst>
                                        </p:cTn>
                                        <p:tgtEl>
                                          <p:spTgt spid="130"/>
                                        </p:tgtEl>
                                      </p:cBhvr>
                                      <p:to x="100000" y="100000"/>
                                    </p:animScale>
                                    <p:animScale>
                                      <p:cBhvr>
                                        <p:cTn id="392" dur="26">
                                          <p:stCondLst>
                                            <p:cond delay="1808"/>
                                          </p:stCondLst>
                                        </p:cTn>
                                        <p:tgtEl>
                                          <p:spTgt spid="130"/>
                                        </p:tgtEl>
                                      </p:cBhvr>
                                      <p:to x="100000" y="95000"/>
                                    </p:animScale>
                                    <p:animScale>
                                      <p:cBhvr>
                                        <p:cTn id="393" dur="166" decel="50000">
                                          <p:stCondLst>
                                            <p:cond delay="1834"/>
                                          </p:stCondLst>
                                        </p:cTn>
                                        <p:tgtEl>
                                          <p:spTgt spid="130"/>
                                        </p:tgtEl>
                                      </p:cBhvr>
                                      <p:to x="100000" y="100000"/>
                                    </p:animScale>
                                  </p:childTnLst>
                                </p:cTn>
                              </p:par>
                              <p:par>
                                <p:cTn id="394" presetID="26" presetClass="entr" presetSubtype="0" fill="hold" grpId="0" nodeType="withEffect">
                                  <p:stCondLst>
                                    <p:cond delay="0"/>
                                  </p:stCondLst>
                                  <p:childTnLst>
                                    <p:set>
                                      <p:cBhvr>
                                        <p:cTn id="395" dur="1" fill="hold">
                                          <p:stCondLst>
                                            <p:cond delay="0"/>
                                          </p:stCondLst>
                                        </p:cTn>
                                        <p:tgtEl>
                                          <p:spTgt spid="208"/>
                                        </p:tgtEl>
                                        <p:attrNameLst>
                                          <p:attrName>style.visibility</p:attrName>
                                        </p:attrNameLst>
                                      </p:cBhvr>
                                      <p:to>
                                        <p:strVal val="visible"/>
                                      </p:to>
                                    </p:set>
                                    <p:animEffect transition="in" filter="wipe(down)">
                                      <p:cBhvr>
                                        <p:cTn id="396" dur="580">
                                          <p:stCondLst>
                                            <p:cond delay="0"/>
                                          </p:stCondLst>
                                        </p:cTn>
                                        <p:tgtEl>
                                          <p:spTgt spid="208"/>
                                        </p:tgtEl>
                                      </p:cBhvr>
                                    </p:animEffect>
                                    <p:anim calcmode="lin" valueType="num">
                                      <p:cBhvr>
                                        <p:cTn id="397" dur="1822" tmFilter="0,0; 0.14,0.36; 0.43,0.73; 0.71,0.91; 1.0,1.0">
                                          <p:stCondLst>
                                            <p:cond delay="0"/>
                                          </p:stCondLst>
                                        </p:cTn>
                                        <p:tgtEl>
                                          <p:spTgt spid="208"/>
                                        </p:tgtEl>
                                        <p:attrNameLst>
                                          <p:attrName>ppt_x</p:attrName>
                                        </p:attrNameLst>
                                      </p:cBhvr>
                                      <p:tavLst>
                                        <p:tav tm="0">
                                          <p:val>
                                            <p:strVal val="#ppt_x-0.25"/>
                                          </p:val>
                                        </p:tav>
                                        <p:tav tm="100000">
                                          <p:val>
                                            <p:strVal val="#ppt_x"/>
                                          </p:val>
                                        </p:tav>
                                      </p:tavLst>
                                    </p:anim>
                                    <p:anim calcmode="lin" valueType="num">
                                      <p:cBhvr>
                                        <p:cTn id="398" dur="664" tmFilter="0.0,0.0; 0.25,0.07; 0.50,0.2; 0.75,0.467; 1.0,1.0">
                                          <p:stCondLst>
                                            <p:cond delay="0"/>
                                          </p:stCondLst>
                                        </p:cTn>
                                        <p:tgtEl>
                                          <p:spTgt spid="208"/>
                                        </p:tgtEl>
                                        <p:attrNameLst>
                                          <p:attrName>ppt_y</p:attrName>
                                        </p:attrNameLst>
                                      </p:cBhvr>
                                      <p:tavLst>
                                        <p:tav tm="0" fmla="#ppt_y-sin(pi*$)/3">
                                          <p:val>
                                            <p:fltVal val="0.5"/>
                                          </p:val>
                                        </p:tav>
                                        <p:tav tm="100000">
                                          <p:val>
                                            <p:fltVal val="1"/>
                                          </p:val>
                                        </p:tav>
                                      </p:tavLst>
                                    </p:anim>
                                    <p:anim calcmode="lin" valueType="num">
                                      <p:cBhvr>
                                        <p:cTn id="399" dur="664" tmFilter="0, 0; 0.125,0.2665; 0.25,0.4; 0.375,0.465; 0.5,0.5;  0.625,0.535; 0.75,0.6; 0.875,0.7335; 1,1">
                                          <p:stCondLst>
                                            <p:cond delay="664"/>
                                          </p:stCondLst>
                                        </p:cTn>
                                        <p:tgtEl>
                                          <p:spTgt spid="208"/>
                                        </p:tgtEl>
                                        <p:attrNameLst>
                                          <p:attrName>ppt_y</p:attrName>
                                        </p:attrNameLst>
                                      </p:cBhvr>
                                      <p:tavLst>
                                        <p:tav tm="0" fmla="#ppt_y-sin(pi*$)/9">
                                          <p:val>
                                            <p:fltVal val="0"/>
                                          </p:val>
                                        </p:tav>
                                        <p:tav tm="100000">
                                          <p:val>
                                            <p:fltVal val="1"/>
                                          </p:val>
                                        </p:tav>
                                      </p:tavLst>
                                    </p:anim>
                                    <p:anim calcmode="lin" valueType="num">
                                      <p:cBhvr>
                                        <p:cTn id="400" dur="332" tmFilter="0, 0; 0.125,0.2665; 0.25,0.4; 0.375,0.465; 0.5,0.5;  0.625,0.535; 0.75,0.6; 0.875,0.7335; 1,1">
                                          <p:stCondLst>
                                            <p:cond delay="1324"/>
                                          </p:stCondLst>
                                        </p:cTn>
                                        <p:tgtEl>
                                          <p:spTgt spid="208"/>
                                        </p:tgtEl>
                                        <p:attrNameLst>
                                          <p:attrName>ppt_y</p:attrName>
                                        </p:attrNameLst>
                                      </p:cBhvr>
                                      <p:tavLst>
                                        <p:tav tm="0" fmla="#ppt_y-sin(pi*$)/27">
                                          <p:val>
                                            <p:fltVal val="0"/>
                                          </p:val>
                                        </p:tav>
                                        <p:tav tm="100000">
                                          <p:val>
                                            <p:fltVal val="1"/>
                                          </p:val>
                                        </p:tav>
                                      </p:tavLst>
                                    </p:anim>
                                    <p:anim calcmode="lin" valueType="num">
                                      <p:cBhvr>
                                        <p:cTn id="401" dur="164" tmFilter="0, 0; 0.125,0.2665; 0.25,0.4; 0.375,0.465; 0.5,0.5;  0.625,0.535; 0.75,0.6; 0.875,0.7335; 1,1">
                                          <p:stCondLst>
                                            <p:cond delay="1656"/>
                                          </p:stCondLst>
                                        </p:cTn>
                                        <p:tgtEl>
                                          <p:spTgt spid="208"/>
                                        </p:tgtEl>
                                        <p:attrNameLst>
                                          <p:attrName>ppt_y</p:attrName>
                                        </p:attrNameLst>
                                      </p:cBhvr>
                                      <p:tavLst>
                                        <p:tav tm="0" fmla="#ppt_y-sin(pi*$)/81">
                                          <p:val>
                                            <p:fltVal val="0"/>
                                          </p:val>
                                        </p:tav>
                                        <p:tav tm="100000">
                                          <p:val>
                                            <p:fltVal val="1"/>
                                          </p:val>
                                        </p:tav>
                                      </p:tavLst>
                                    </p:anim>
                                    <p:animScale>
                                      <p:cBhvr>
                                        <p:cTn id="402" dur="26">
                                          <p:stCondLst>
                                            <p:cond delay="650"/>
                                          </p:stCondLst>
                                        </p:cTn>
                                        <p:tgtEl>
                                          <p:spTgt spid="208"/>
                                        </p:tgtEl>
                                      </p:cBhvr>
                                      <p:to x="100000" y="60000"/>
                                    </p:animScale>
                                    <p:animScale>
                                      <p:cBhvr>
                                        <p:cTn id="403" dur="166" decel="50000">
                                          <p:stCondLst>
                                            <p:cond delay="676"/>
                                          </p:stCondLst>
                                        </p:cTn>
                                        <p:tgtEl>
                                          <p:spTgt spid="208"/>
                                        </p:tgtEl>
                                      </p:cBhvr>
                                      <p:to x="100000" y="100000"/>
                                    </p:animScale>
                                    <p:animScale>
                                      <p:cBhvr>
                                        <p:cTn id="404" dur="26">
                                          <p:stCondLst>
                                            <p:cond delay="1312"/>
                                          </p:stCondLst>
                                        </p:cTn>
                                        <p:tgtEl>
                                          <p:spTgt spid="208"/>
                                        </p:tgtEl>
                                      </p:cBhvr>
                                      <p:to x="100000" y="80000"/>
                                    </p:animScale>
                                    <p:animScale>
                                      <p:cBhvr>
                                        <p:cTn id="405" dur="166" decel="50000">
                                          <p:stCondLst>
                                            <p:cond delay="1338"/>
                                          </p:stCondLst>
                                        </p:cTn>
                                        <p:tgtEl>
                                          <p:spTgt spid="208"/>
                                        </p:tgtEl>
                                      </p:cBhvr>
                                      <p:to x="100000" y="100000"/>
                                    </p:animScale>
                                    <p:animScale>
                                      <p:cBhvr>
                                        <p:cTn id="406" dur="26">
                                          <p:stCondLst>
                                            <p:cond delay="1642"/>
                                          </p:stCondLst>
                                        </p:cTn>
                                        <p:tgtEl>
                                          <p:spTgt spid="208"/>
                                        </p:tgtEl>
                                      </p:cBhvr>
                                      <p:to x="100000" y="90000"/>
                                    </p:animScale>
                                    <p:animScale>
                                      <p:cBhvr>
                                        <p:cTn id="407" dur="166" decel="50000">
                                          <p:stCondLst>
                                            <p:cond delay="1668"/>
                                          </p:stCondLst>
                                        </p:cTn>
                                        <p:tgtEl>
                                          <p:spTgt spid="208"/>
                                        </p:tgtEl>
                                      </p:cBhvr>
                                      <p:to x="100000" y="100000"/>
                                    </p:animScale>
                                    <p:animScale>
                                      <p:cBhvr>
                                        <p:cTn id="408" dur="26">
                                          <p:stCondLst>
                                            <p:cond delay="1808"/>
                                          </p:stCondLst>
                                        </p:cTn>
                                        <p:tgtEl>
                                          <p:spTgt spid="208"/>
                                        </p:tgtEl>
                                      </p:cBhvr>
                                      <p:to x="100000" y="95000"/>
                                    </p:animScale>
                                    <p:animScale>
                                      <p:cBhvr>
                                        <p:cTn id="409" dur="166" decel="50000">
                                          <p:stCondLst>
                                            <p:cond delay="1834"/>
                                          </p:stCondLst>
                                        </p:cTn>
                                        <p:tgtEl>
                                          <p:spTgt spid="208"/>
                                        </p:tgtEl>
                                      </p:cBhvr>
                                      <p:to x="100000" y="100000"/>
                                    </p:animScale>
                                  </p:childTnLst>
                                </p:cTn>
                              </p:par>
                              <p:par>
                                <p:cTn id="410" presetID="26" presetClass="entr" presetSubtype="0" fill="hold" grpId="0" nodeType="withEffect">
                                  <p:stCondLst>
                                    <p:cond delay="0"/>
                                  </p:stCondLst>
                                  <p:childTnLst>
                                    <p:set>
                                      <p:cBhvr>
                                        <p:cTn id="411" dur="1" fill="hold">
                                          <p:stCondLst>
                                            <p:cond delay="0"/>
                                          </p:stCondLst>
                                        </p:cTn>
                                        <p:tgtEl>
                                          <p:spTgt spid="131"/>
                                        </p:tgtEl>
                                        <p:attrNameLst>
                                          <p:attrName>style.visibility</p:attrName>
                                        </p:attrNameLst>
                                      </p:cBhvr>
                                      <p:to>
                                        <p:strVal val="visible"/>
                                      </p:to>
                                    </p:set>
                                    <p:animEffect transition="in" filter="wipe(down)">
                                      <p:cBhvr>
                                        <p:cTn id="412" dur="580">
                                          <p:stCondLst>
                                            <p:cond delay="0"/>
                                          </p:stCondLst>
                                        </p:cTn>
                                        <p:tgtEl>
                                          <p:spTgt spid="131"/>
                                        </p:tgtEl>
                                      </p:cBhvr>
                                    </p:animEffect>
                                    <p:anim calcmode="lin" valueType="num">
                                      <p:cBhvr>
                                        <p:cTn id="413" dur="1822" tmFilter="0,0; 0.14,0.36; 0.43,0.73; 0.71,0.91; 1.0,1.0">
                                          <p:stCondLst>
                                            <p:cond delay="0"/>
                                          </p:stCondLst>
                                        </p:cTn>
                                        <p:tgtEl>
                                          <p:spTgt spid="131"/>
                                        </p:tgtEl>
                                        <p:attrNameLst>
                                          <p:attrName>ppt_x</p:attrName>
                                        </p:attrNameLst>
                                      </p:cBhvr>
                                      <p:tavLst>
                                        <p:tav tm="0">
                                          <p:val>
                                            <p:strVal val="#ppt_x-0.25"/>
                                          </p:val>
                                        </p:tav>
                                        <p:tav tm="100000">
                                          <p:val>
                                            <p:strVal val="#ppt_x"/>
                                          </p:val>
                                        </p:tav>
                                      </p:tavLst>
                                    </p:anim>
                                    <p:anim calcmode="lin" valueType="num">
                                      <p:cBhvr>
                                        <p:cTn id="414" dur="664" tmFilter="0.0,0.0; 0.25,0.07; 0.50,0.2; 0.75,0.467; 1.0,1.0">
                                          <p:stCondLst>
                                            <p:cond delay="0"/>
                                          </p:stCondLst>
                                        </p:cTn>
                                        <p:tgtEl>
                                          <p:spTgt spid="131"/>
                                        </p:tgtEl>
                                        <p:attrNameLst>
                                          <p:attrName>ppt_y</p:attrName>
                                        </p:attrNameLst>
                                      </p:cBhvr>
                                      <p:tavLst>
                                        <p:tav tm="0" fmla="#ppt_y-sin(pi*$)/3">
                                          <p:val>
                                            <p:fltVal val="0.5"/>
                                          </p:val>
                                        </p:tav>
                                        <p:tav tm="100000">
                                          <p:val>
                                            <p:fltVal val="1"/>
                                          </p:val>
                                        </p:tav>
                                      </p:tavLst>
                                    </p:anim>
                                    <p:anim calcmode="lin" valueType="num">
                                      <p:cBhvr>
                                        <p:cTn id="415" dur="664" tmFilter="0, 0; 0.125,0.2665; 0.25,0.4; 0.375,0.465; 0.5,0.5;  0.625,0.535; 0.75,0.6; 0.875,0.7335; 1,1">
                                          <p:stCondLst>
                                            <p:cond delay="664"/>
                                          </p:stCondLst>
                                        </p:cTn>
                                        <p:tgtEl>
                                          <p:spTgt spid="131"/>
                                        </p:tgtEl>
                                        <p:attrNameLst>
                                          <p:attrName>ppt_y</p:attrName>
                                        </p:attrNameLst>
                                      </p:cBhvr>
                                      <p:tavLst>
                                        <p:tav tm="0" fmla="#ppt_y-sin(pi*$)/9">
                                          <p:val>
                                            <p:fltVal val="0"/>
                                          </p:val>
                                        </p:tav>
                                        <p:tav tm="100000">
                                          <p:val>
                                            <p:fltVal val="1"/>
                                          </p:val>
                                        </p:tav>
                                      </p:tavLst>
                                    </p:anim>
                                    <p:anim calcmode="lin" valueType="num">
                                      <p:cBhvr>
                                        <p:cTn id="416" dur="332" tmFilter="0, 0; 0.125,0.2665; 0.25,0.4; 0.375,0.465; 0.5,0.5;  0.625,0.535; 0.75,0.6; 0.875,0.7335; 1,1">
                                          <p:stCondLst>
                                            <p:cond delay="1324"/>
                                          </p:stCondLst>
                                        </p:cTn>
                                        <p:tgtEl>
                                          <p:spTgt spid="131"/>
                                        </p:tgtEl>
                                        <p:attrNameLst>
                                          <p:attrName>ppt_y</p:attrName>
                                        </p:attrNameLst>
                                      </p:cBhvr>
                                      <p:tavLst>
                                        <p:tav tm="0" fmla="#ppt_y-sin(pi*$)/27">
                                          <p:val>
                                            <p:fltVal val="0"/>
                                          </p:val>
                                        </p:tav>
                                        <p:tav tm="100000">
                                          <p:val>
                                            <p:fltVal val="1"/>
                                          </p:val>
                                        </p:tav>
                                      </p:tavLst>
                                    </p:anim>
                                    <p:anim calcmode="lin" valueType="num">
                                      <p:cBhvr>
                                        <p:cTn id="417" dur="164" tmFilter="0, 0; 0.125,0.2665; 0.25,0.4; 0.375,0.465; 0.5,0.5;  0.625,0.535; 0.75,0.6; 0.875,0.7335; 1,1">
                                          <p:stCondLst>
                                            <p:cond delay="1656"/>
                                          </p:stCondLst>
                                        </p:cTn>
                                        <p:tgtEl>
                                          <p:spTgt spid="131"/>
                                        </p:tgtEl>
                                        <p:attrNameLst>
                                          <p:attrName>ppt_y</p:attrName>
                                        </p:attrNameLst>
                                      </p:cBhvr>
                                      <p:tavLst>
                                        <p:tav tm="0" fmla="#ppt_y-sin(pi*$)/81">
                                          <p:val>
                                            <p:fltVal val="0"/>
                                          </p:val>
                                        </p:tav>
                                        <p:tav tm="100000">
                                          <p:val>
                                            <p:fltVal val="1"/>
                                          </p:val>
                                        </p:tav>
                                      </p:tavLst>
                                    </p:anim>
                                    <p:animScale>
                                      <p:cBhvr>
                                        <p:cTn id="418" dur="26">
                                          <p:stCondLst>
                                            <p:cond delay="650"/>
                                          </p:stCondLst>
                                        </p:cTn>
                                        <p:tgtEl>
                                          <p:spTgt spid="131"/>
                                        </p:tgtEl>
                                      </p:cBhvr>
                                      <p:to x="100000" y="60000"/>
                                    </p:animScale>
                                    <p:animScale>
                                      <p:cBhvr>
                                        <p:cTn id="419" dur="166" decel="50000">
                                          <p:stCondLst>
                                            <p:cond delay="676"/>
                                          </p:stCondLst>
                                        </p:cTn>
                                        <p:tgtEl>
                                          <p:spTgt spid="131"/>
                                        </p:tgtEl>
                                      </p:cBhvr>
                                      <p:to x="100000" y="100000"/>
                                    </p:animScale>
                                    <p:animScale>
                                      <p:cBhvr>
                                        <p:cTn id="420" dur="26">
                                          <p:stCondLst>
                                            <p:cond delay="1312"/>
                                          </p:stCondLst>
                                        </p:cTn>
                                        <p:tgtEl>
                                          <p:spTgt spid="131"/>
                                        </p:tgtEl>
                                      </p:cBhvr>
                                      <p:to x="100000" y="80000"/>
                                    </p:animScale>
                                    <p:animScale>
                                      <p:cBhvr>
                                        <p:cTn id="421" dur="166" decel="50000">
                                          <p:stCondLst>
                                            <p:cond delay="1338"/>
                                          </p:stCondLst>
                                        </p:cTn>
                                        <p:tgtEl>
                                          <p:spTgt spid="131"/>
                                        </p:tgtEl>
                                      </p:cBhvr>
                                      <p:to x="100000" y="100000"/>
                                    </p:animScale>
                                    <p:animScale>
                                      <p:cBhvr>
                                        <p:cTn id="422" dur="26">
                                          <p:stCondLst>
                                            <p:cond delay="1642"/>
                                          </p:stCondLst>
                                        </p:cTn>
                                        <p:tgtEl>
                                          <p:spTgt spid="131"/>
                                        </p:tgtEl>
                                      </p:cBhvr>
                                      <p:to x="100000" y="90000"/>
                                    </p:animScale>
                                    <p:animScale>
                                      <p:cBhvr>
                                        <p:cTn id="423" dur="166" decel="50000">
                                          <p:stCondLst>
                                            <p:cond delay="1668"/>
                                          </p:stCondLst>
                                        </p:cTn>
                                        <p:tgtEl>
                                          <p:spTgt spid="131"/>
                                        </p:tgtEl>
                                      </p:cBhvr>
                                      <p:to x="100000" y="100000"/>
                                    </p:animScale>
                                    <p:animScale>
                                      <p:cBhvr>
                                        <p:cTn id="424" dur="26">
                                          <p:stCondLst>
                                            <p:cond delay="1808"/>
                                          </p:stCondLst>
                                        </p:cTn>
                                        <p:tgtEl>
                                          <p:spTgt spid="131"/>
                                        </p:tgtEl>
                                      </p:cBhvr>
                                      <p:to x="100000" y="95000"/>
                                    </p:animScale>
                                    <p:animScale>
                                      <p:cBhvr>
                                        <p:cTn id="425" dur="166" decel="50000">
                                          <p:stCondLst>
                                            <p:cond delay="1834"/>
                                          </p:stCondLst>
                                        </p:cTn>
                                        <p:tgtEl>
                                          <p:spTgt spid="131"/>
                                        </p:tgtEl>
                                      </p:cBhvr>
                                      <p:to x="100000" y="100000"/>
                                    </p:animScale>
                                  </p:childTnLst>
                                </p:cTn>
                              </p:par>
                            </p:childTnLst>
                          </p:cTn>
                        </p:par>
                      </p:childTnLst>
                    </p:cTn>
                  </p:par>
                  <p:par>
                    <p:cTn id="426" fill="hold">
                      <p:stCondLst>
                        <p:cond delay="indefinite"/>
                      </p:stCondLst>
                      <p:childTnLst>
                        <p:par>
                          <p:cTn id="427" fill="hold">
                            <p:stCondLst>
                              <p:cond delay="0"/>
                            </p:stCondLst>
                            <p:childTnLst>
                              <p:par>
                                <p:cTn id="428" presetID="22" presetClass="entr" presetSubtype="4" fill="hold" grpId="0" nodeType="clickEffect">
                                  <p:stCondLst>
                                    <p:cond delay="0"/>
                                  </p:stCondLst>
                                  <p:childTnLst>
                                    <p:set>
                                      <p:cBhvr>
                                        <p:cTn id="429" dur="1" fill="hold">
                                          <p:stCondLst>
                                            <p:cond delay="0"/>
                                          </p:stCondLst>
                                        </p:cTn>
                                        <p:tgtEl>
                                          <p:spTgt spid="203"/>
                                        </p:tgtEl>
                                        <p:attrNameLst>
                                          <p:attrName>style.visibility</p:attrName>
                                        </p:attrNameLst>
                                      </p:cBhvr>
                                      <p:to>
                                        <p:strVal val="visible"/>
                                      </p:to>
                                    </p:set>
                                    <p:animEffect transition="in" filter="wipe(down)">
                                      <p:cBhvr>
                                        <p:cTn id="430" dur="500"/>
                                        <p:tgtEl>
                                          <p:spTgt spid="203"/>
                                        </p:tgtEl>
                                      </p:cBhvr>
                                    </p:animEffect>
                                  </p:childTnLst>
                                </p:cTn>
                              </p:par>
                            </p:childTnLst>
                          </p:cTn>
                        </p:par>
                      </p:childTnLst>
                    </p:cTn>
                  </p:par>
                  <p:par>
                    <p:cTn id="431" fill="hold">
                      <p:stCondLst>
                        <p:cond delay="indefinite"/>
                      </p:stCondLst>
                      <p:childTnLst>
                        <p:par>
                          <p:cTn id="432" fill="hold">
                            <p:stCondLst>
                              <p:cond delay="0"/>
                            </p:stCondLst>
                            <p:childTnLst>
                              <p:par>
                                <p:cTn id="433" presetID="22" presetClass="entr" presetSubtype="4" fill="hold" grpId="0" nodeType="clickEffect">
                                  <p:stCondLst>
                                    <p:cond delay="0"/>
                                  </p:stCondLst>
                                  <p:childTnLst>
                                    <p:set>
                                      <p:cBhvr>
                                        <p:cTn id="434" dur="1" fill="hold">
                                          <p:stCondLst>
                                            <p:cond delay="0"/>
                                          </p:stCondLst>
                                        </p:cTn>
                                        <p:tgtEl>
                                          <p:spTgt spid="216"/>
                                        </p:tgtEl>
                                        <p:attrNameLst>
                                          <p:attrName>style.visibility</p:attrName>
                                        </p:attrNameLst>
                                      </p:cBhvr>
                                      <p:to>
                                        <p:strVal val="visible"/>
                                      </p:to>
                                    </p:set>
                                    <p:animEffect transition="in" filter="wipe(down)">
                                      <p:cBhvr>
                                        <p:cTn id="435" dur="500"/>
                                        <p:tgtEl>
                                          <p:spTgt spid="216"/>
                                        </p:tgtEl>
                                      </p:cBhvr>
                                    </p:animEffect>
                                  </p:childTnLst>
                                </p:cTn>
                              </p:par>
                            </p:childTnLst>
                          </p:cTn>
                        </p:par>
                      </p:childTnLst>
                    </p:cTn>
                  </p:par>
                  <p:par>
                    <p:cTn id="436" fill="hold">
                      <p:stCondLst>
                        <p:cond delay="indefinite"/>
                      </p:stCondLst>
                      <p:childTnLst>
                        <p:par>
                          <p:cTn id="437" fill="hold">
                            <p:stCondLst>
                              <p:cond delay="0"/>
                            </p:stCondLst>
                            <p:childTnLst>
                              <p:par>
                                <p:cTn id="438" presetID="22" presetClass="entr" presetSubtype="4" fill="hold" grpId="0" nodeType="clickEffect">
                                  <p:stCondLst>
                                    <p:cond delay="0"/>
                                  </p:stCondLst>
                                  <p:childTnLst>
                                    <p:set>
                                      <p:cBhvr>
                                        <p:cTn id="439" dur="1" fill="hold">
                                          <p:stCondLst>
                                            <p:cond delay="0"/>
                                          </p:stCondLst>
                                        </p:cTn>
                                        <p:tgtEl>
                                          <p:spTgt spid="217"/>
                                        </p:tgtEl>
                                        <p:attrNameLst>
                                          <p:attrName>style.visibility</p:attrName>
                                        </p:attrNameLst>
                                      </p:cBhvr>
                                      <p:to>
                                        <p:strVal val="visible"/>
                                      </p:to>
                                    </p:set>
                                    <p:animEffect transition="in" filter="wipe(down)">
                                      <p:cBhvr>
                                        <p:cTn id="440" dur="500"/>
                                        <p:tgtEl>
                                          <p:spTgt spid="217"/>
                                        </p:tgtEl>
                                      </p:cBhvr>
                                    </p:animEffect>
                                  </p:childTnLst>
                                </p:cTn>
                              </p:par>
                            </p:childTnLst>
                          </p:cTn>
                        </p:par>
                      </p:childTnLst>
                    </p:cTn>
                  </p:par>
                  <p:par>
                    <p:cTn id="441" fill="hold">
                      <p:stCondLst>
                        <p:cond delay="indefinite"/>
                      </p:stCondLst>
                      <p:childTnLst>
                        <p:par>
                          <p:cTn id="442" fill="hold">
                            <p:stCondLst>
                              <p:cond delay="0"/>
                            </p:stCondLst>
                            <p:childTnLst>
                              <p:par>
                                <p:cTn id="443" presetID="22" presetClass="entr" presetSubtype="4" fill="hold" grpId="0" nodeType="clickEffect">
                                  <p:stCondLst>
                                    <p:cond delay="0"/>
                                  </p:stCondLst>
                                  <p:childTnLst>
                                    <p:set>
                                      <p:cBhvr>
                                        <p:cTn id="444" dur="1" fill="hold">
                                          <p:stCondLst>
                                            <p:cond delay="0"/>
                                          </p:stCondLst>
                                        </p:cTn>
                                        <p:tgtEl>
                                          <p:spTgt spid="218"/>
                                        </p:tgtEl>
                                        <p:attrNameLst>
                                          <p:attrName>style.visibility</p:attrName>
                                        </p:attrNameLst>
                                      </p:cBhvr>
                                      <p:to>
                                        <p:strVal val="visible"/>
                                      </p:to>
                                    </p:set>
                                    <p:animEffect transition="in" filter="wipe(down)">
                                      <p:cBhvr>
                                        <p:cTn id="445" dur="500"/>
                                        <p:tgtEl>
                                          <p:spTgt spid="218"/>
                                        </p:tgtEl>
                                      </p:cBhvr>
                                    </p:animEffect>
                                  </p:childTnLst>
                                </p:cTn>
                              </p:par>
                            </p:childTnLst>
                          </p:cTn>
                        </p:par>
                      </p:childTnLst>
                    </p:cTn>
                  </p:par>
                  <p:par>
                    <p:cTn id="446" fill="hold">
                      <p:stCondLst>
                        <p:cond delay="indefinite"/>
                      </p:stCondLst>
                      <p:childTnLst>
                        <p:par>
                          <p:cTn id="447" fill="hold">
                            <p:stCondLst>
                              <p:cond delay="0"/>
                            </p:stCondLst>
                            <p:childTnLst>
                              <p:par>
                                <p:cTn id="448" presetID="22" presetClass="entr" presetSubtype="4" fill="hold" grpId="0" nodeType="clickEffect">
                                  <p:stCondLst>
                                    <p:cond delay="0"/>
                                  </p:stCondLst>
                                  <p:childTnLst>
                                    <p:set>
                                      <p:cBhvr>
                                        <p:cTn id="449" dur="1" fill="hold">
                                          <p:stCondLst>
                                            <p:cond delay="0"/>
                                          </p:stCondLst>
                                        </p:cTn>
                                        <p:tgtEl>
                                          <p:spTgt spid="219"/>
                                        </p:tgtEl>
                                        <p:attrNameLst>
                                          <p:attrName>style.visibility</p:attrName>
                                        </p:attrNameLst>
                                      </p:cBhvr>
                                      <p:to>
                                        <p:strVal val="visible"/>
                                      </p:to>
                                    </p:set>
                                    <p:animEffect transition="in" filter="wipe(down)">
                                      <p:cBhvr>
                                        <p:cTn id="450" dur="500"/>
                                        <p:tgtEl>
                                          <p:spTgt spid="219"/>
                                        </p:tgtEl>
                                      </p:cBhvr>
                                    </p:animEffect>
                                  </p:childTnLst>
                                </p:cTn>
                              </p:par>
                            </p:childTnLst>
                          </p:cTn>
                        </p:par>
                      </p:childTnLst>
                    </p:cTn>
                  </p:par>
                  <p:par>
                    <p:cTn id="451" fill="hold">
                      <p:stCondLst>
                        <p:cond delay="indefinite"/>
                      </p:stCondLst>
                      <p:childTnLst>
                        <p:par>
                          <p:cTn id="452" fill="hold">
                            <p:stCondLst>
                              <p:cond delay="0"/>
                            </p:stCondLst>
                            <p:childTnLst>
                              <p:par>
                                <p:cTn id="453" presetID="42" presetClass="entr" presetSubtype="0" fill="hold" grpId="0" nodeType="clickEffect">
                                  <p:stCondLst>
                                    <p:cond delay="0"/>
                                  </p:stCondLst>
                                  <p:childTnLst>
                                    <p:set>
                                      <p:cBhvr>
                                        <p:cTn id="454" dur="1" fill="hold">
                                          <p:stCondLst>
                                            <p:cond delay="0"/>
                                          </p:stCondLst>
                                        </p:cTn>
                                        <p:tgtEl>
                                          <p:spTgt spid="2"/>
                                        </p:tgtEl>
                                        <p:attrNameLst>
                                          <p:attrName>style.visibility</p:attrName>
                                        </p:attrNameLst>
                                      </p:cBhvr>
                                      <p:to>
                                        <p:strVal val="visible"/>
                                      </p:to>
                                    </p:set>
                                    <p:animEffect transition="in" filter="fade">
                                      <p:cBhvr>
                                        <p:cTn id="455" dur="1000"/>
                                        <p:tgtEl>
                                          <p:spTgt spid="2"/>
                                        </p:tgtEl>
                                      </p:cBhvr>
                                    </p:animEffect>
                                    <p:anim calcmode="lin" valueType="num">
                                      <p:cBhvr>
                                        <p:cTn id="456" dur="1000" fill="hold"/>
                                        <p:tgtEl>
                                          <p:spTgt spid="2"/>
                                        </p:tgtEl>
                                        <p:attrNameLst>
                                          <p:attrName>ppt_x</p:attrName>
                                        </p:attrNameLst>
                                      </p:cBhvr>
                                      <p:tavLst>
                                        <p:tav tm="0">
                                          <p:val>
                                            <p:strVal val="#ppt_x"/>
                                          </p:val>
                                        </p:tav>
                                        <p:tav tm="100000">
                                          <p:val>
                                            <p:strVal val="#ppt_x"/>
                                          </p:val>
                                        </p:tav>
                                      </p:tavLst>
                                    </p:anim>
                                    <p:anim calcmode="lin" valueType="num">
                                      <p:cBhvr>
                                        <p:cTn id="457"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458" fill="hold">
                      <p:stCondLst>
                        <p:cond delay="indefinite"/>
                      </p:stCondLst>
                      <p:childTnLst>
                        <p:par>
                          <p:cTn id="459" fill="hold">
                            <p:stCondLst>
                              <p:cond delay="0"/>
                            </p:stCondLst>
                            <p:childTnLst>
                              <p:par>
                                <p:cTn id="460" presetID="42" presetClass="entr" presetSubtype="0" fill="hold" grpId="0" nodeType="clickEffect">
                                  <p:stCondLst>
                                    <p:cond delay="0"/>
                                  </p:stCondLst>
                                  <p:childTnLst>
                                    <p:set>
                                      <p:cBhvr>
                                        <p:cTn id="461" dur="1" fill="hold">
                                          <p:stCondLst>
                                            <p:cond delay="0"/>
                                          </p:stCondLst>
                                        </p:cTn>
                                        <p:tgtEl>
                                          <p:spTgt spid="220"/>
                                        </p:tgtEl>
                                        <p:attrNameLst>
                                          <p:attrName>style.visibility</p:attrName>
                                        </p:attrNameLst>
                                      </p:cBhvr>
                                      <p:to>
                                        <p:strVal val="visible"/>
                                      </p:to>
                                    </p:set>
                                    <p:animEffect transition="in" filter="fade">
                                      <p:cBhvr>
                                        <p:cTn id="462" dur="1000"/>
                                        <p:tgtEl>
                                          <p:spTgt spid="220"/>
                                        </p:tgtEl>
                                      </p:cBhvr>
                                    </p:animEffect>
                                    <p:anim calcmode="lin" valueType="num">
                                      <p:cBhvr>
                                        <p:cTn id="463" dur="1000" fill="hold"/>
                                        <p:tgtEl>
                                          <p:spTgt spid="220"/>
                                        </p:tgtEl>
                                        <p:attrNameLst>
                                          <p:attrName>ppt_x</p:attrName>
                                        </p:attrNameLst>
                                      </p:cBhvr>
                                      <p:tavLst>
                                        <p:tav tm="0">
                                          <p:val>
                                            <p:strVal val="#ppt_x"/>
                                          </p:val>
                                        </p:tav>
                                        <p:tav tm="100000">
                                          <p:val>
                                            <p:strVal val="#ppt_x"/>
                                          </p:val>
                                        </p:tav>
                                      </p:tavLst>
                                    </p:anim>
                                    <p:anim calcmode="lin" valueType="num">
                                      <p:cBhvr>
                                        <p:cTn id="464" dur="1000" fill="hold"/>
                                        <p:tgtEl>
                                          <p:spTgt spid="220"/>
                                        </p:tgtEl>
                                        <p:attrNameLst>
                                          <p:attrName>ppt_y</p:attrName>
                                        </p:attrNameLst>
                                      </p:cBhvr>
                                      <p:tavLst>
                                        <p:tav tm="0">
                                          <p:val>
                                            <p:strVal val="#ppt_y+.1"/>
                                          </p:val>
                                        </p:tav>
                                        <p:tav tm="100000">
                                          <p:val>
                                            <p:strVal val="#ppt_y"/>
                                          </p:val>
                                        </p:tav>
                                      </p:tavLst>
                                    </p:anim>
                                  </p:childTnLst>
                                </p:cTn>
                              </p:par>
                            </p:childTnLst>
                          </p:cTn>
                        </p:par>
                      </p:childTnLst>
                    </p:cTn>
                  </p:par>
                  <p:par>
                    <p:cTn id="465" fill="hold">
                      <p:stCondLst>
                        <p:cond delay="indefinite"/>
                      </p:stCondLst>
                      <p:childTnLst>
                        <p:par>
                          <p:cTn id="466" fill="hold">
                            <p:stCondLst>
                              <p:cond delay="0"/>
                            </p:stCondLst>
                            <p:childTnLst>
                              <p:par>
                                <p:cTn id="467" presetID="26" presetClass="entr" presetSubtype="0" fill="hold" grpId="0" nodeType="clickEffect">
                                  <p:stCondLst>
                                    <p:cond delay="0"/>
                                  </p:stCondLst>
                                  <p:childTnLst>
                                    <p:set>
                                      <p:cBhvr>
                                        <p:cTn id="468" dur="1" fill="hold">
                                          <p:stCondLst>
                                            <p:cond delay="0"/>
                                          </p:stCondLst>
                                        </p:cTn>
                                        <p:tgtEl>
                                          <p:spTgt spid="221"/>
                                        </p:tgtEl>
                                        <p:attrNameLst>
                                          <p:attrName>style.visibility</p:attrName>
                                        </p:attrNameLst>
                                      </p:cBhvr>
                                      <p:to>
                                        <p:strVal val="visible"/>
                                      </p:to>
                                    </p:set>
                                    <p:animEffect transition="in" filter="wipe(down)">
                                      <p:cBhvr>
                                        <p:cTn id="469" dur="580">
                                          <p:stCondLst>
                                            <p:cond delay="0"/>
                                          </p:stCondLst>
                                        </p:cTn>
                                        <p:tgtEl>
                                          <p:spTgt spid="221"/>
                                        </p:tgtEl>
                                      </p:cBhvr>
                                    </p:animEffect>
                                    <p:anim calcmode="lin" valueType="num">
                                      <p:cBhvr>
                                        <p:cTn id="470" dur="1822" tmFilter="0,0; 0.14,0.36; 0.43,0.73; 0.71,0.91; 1.0,1.0">
                                          <p:stCondLst>
                                            <p:cond delay="0"/>
                                          </p:stCondLst>
                                        </p:cTn>
                                        <p:tgtEl>
                                          <p:spTgt spid="221"/>
                                        </p:tgtEl>
                                        <p:attrNameLst>
                                          <p:attrName>ppt_x</p:attrName>
                                        </p:attrNameLst>
                                      </p:cBhvr>
                                      <p:tavLst>
                                        <p:tav tm="0">
                                          <p:val>
                                            <p:strVal val="#ppt_x-0.25"/>
                                          </p:val>
                                        </p:tav>
                                        <p:tav tm="100000">
                                          <p:val>
                                            <p:strVal val="#ppt_x"/>
                                          </p:val>
                                        </p:tav>
                                      </p:tavLst>
                                    </p:anim>
                                    <p:anim calcmode="lin" valueType="num">
                                      <p:cBhvr>
                                        <p:cTn id="471" dur="664" tmFilter="0.0,0.0; 0.25,0.07; 0.50,0.2; 0.75,0.467; 1.0,1.0">
                                          <p:stCondLst>
                                            <p:cond delay="0"/>
                                          </p:stCondLst>
                                        </p:cTn>
                                        <p:tgtEl>
                                          <p:spTgt spid="221"/>
                                        </p:tgtEl>
                                        <p:attrNameLst>
                                          <p:attrName>ppt_y</p:attrName>
                                        </p:attrNameLst>
                                      </p:cBhvr>
                                      <p:tavLst>
                                        <p:tav tm="0" fmla="#ppt_y-sin(pi*$)/3">
                                          <p:val>
                                            <p:fltVal val="0.5"/>
                                          </p:val>
                                        </p:tav>
                                        <p:tav tm="100000">
                                          <p:val>
                                            <p:fltVal val="1"/>
                                          </p:val>
                                        </p:tav>
                                      </p:tavLst>
                                    </p:anim>
                                    <p:anim calcmode="lin" valueType="num">
                                      <p:cBhvr>
                                        <p:cTn id="472" dur="664" tmFilter="0, 0; 0.125,0.2665; 0.25,0.4; 0.375,0.465; 0.5,0.5;  0.625,0.535; 0.75,0.6; 0.875,0.7335; 1,1">
                                          <p:stCondLst>
                                            <p:cond delay="664"/>
                                          </p:stCondLst>
                                        </p:cTn>
                                        <p:tgtEl>
                                          <p:spTgt spid="221"/>
                                        </p:tgtEl>
                                        <p:attrNameLst>
                                          <p:attrName>ppt_y</p:attrName>
                                        </p:attrNameLst>
                                      </p:cBhvr>
                                      <p:tavLst>
                                        <p:tav tm="0" fmla="#ppt_y-sin(pi*$)/9">
                                          <p:val>
                                            <p:fltVal val="0"/>
                                          </p:val>
                                        </p:tav>
                                        <p:tav tm="100000">
                                          <p:val>
                                            <p:fltVal val="1"/>
                                          </p:val>
                                        </p:tav>
                                      </p:tavLst>
                                    </p:anim>
                                    <p:anim calcmode="lin" valueType="num">
                                      <p:cBhvr>
                                        <p:cTn id="473" dur="332" tmFilter="0, 0; 0.125,0.2665; 0.25,0.4; 0.375,0.465; 0.5,0.5;  0.625,0.535; 0.75,0.6; 0.875,0.7335; 1,1">
                                          <p:stCondLst>
                                            <p:cond delay="1324"/>
                                          </p:stCondLst>
                                        </p:cTn>
                                        <p:tgtEl>
                                          <p:spTgt spid="221"/>
                                        </p:tgtEl>
                                        <p:attrNameLst>
                                          <p:attrName>ppt_y</p:attrName>
                                        </p:attrNameLst>
                                      </p:cBhvr>
                                      <p:tavLst>
                                        <p:tav tm="0" fmla="#ppt_y-sin(pi*$)/27">
                                          <p:val>
                                            <p:fltVal val="0"/>
                                          </p:val>
                                        </p:tav>
                                        <p:tav tm="100000">
                                          <p:val>
                                            <p:fltVal val="1"/>
                                          </p:val>
                                        </p:tav>
                                      </p:tavLst>
                                    </p:anim>
                                    <p:anim calcmode="lin" valueType="num">
                                      <p:cBhvr>
                                        <p:cTn id="474" dur="164" tmFilter="0, 0; 0.125,0.2665; 0.25,0.4; 0.375,0.465; 0.5,0.5;  0.625,0.535; 0.75,0.6; 0.875,0.7335; 1,1">
                                          <p:stCondLst>
                                            <p:cond delay="1656"/>
                                          </p:stCondLst>
                                        </p:cTn>
                                        <p:tgtEl>
                                          <p:spTgt spid="221"/>
                                        </p:tgtEl>
                                        <p:attrNameLst>
                                          <p:attrName>ppt_y</p:attrName>
                                        </p:attrNameLst>
                                      </p:cBhvr>
                                      <p:tavLst>
                                        <p:tav tm="0" fmla="#ppt_y-sin(pi*$)/81">
                                          <p:val>
                                            <p:fltVal val="0"/>
                                          </p:val>
                                        </p:tav>
                                        <p:tav tm="100000">
                                          <p:val>
                                            <p:fltVal val="1"/>
                                          </p:val>
                                        </p:tav>
                                      </p:tavLst>
                                    </p:anim>
                                    <p:animScale>
                                      <p:cBhvr>
                                        <p:cTn id="475" dur="26">
                                          <p:stCondLst>
                                            <p:cond delay="650"/>
                                          </p:stCondLst>
                                        </p:cTn>
                                        <p:tgtEl>
                                          <p:spTgt spid="221"/>
                                        </p:tgtEl>
                                      </p:cBhvr>
                                      <p:to x="100000" y="60000"/>
                                    </p:animScale>
                                    <p:animScale>
                                      <p:cBhvr>
                                        <p:cTn id="476" dur="166" decel="50000">
                                          <p:stCondLst>
                                            <p:cond delay="676"/>
                                          </p:stCondLst>
                                        </p:cTn>
                                        <p:tgtEl>
                                          <p:spTgt spid="221"/>
                                        </p:tgtEl>
                                      </p:cBhvr>
                                      <p:to x="100000" y="100000"/>
                                    </p:animScale>
                                    <p:animScale>
                                      <p:cBhvr>
                                        <p:cTn id="477" dur="26">
                                          <p:stCondLst>
                                            <p:cond delay="1312"/>
                                          </p:stCondLst>
                                        </p:cTn>
                                        <p:tgtEl>
                                          <p:spTgt spid="221"/>
                                        </p:tgtEl>
                                      </p:cBhvr>
                                      <p:to x="100000" y="80000"/>
                                    </p:animScale>
                                    <p:animScale>
                                      <p:cBhvr>
                                        <p:cTn id="478" dur="166" decel="50000">
                                          <p:stCondLst>
                                            <p:cond delay="1338"/>
                                          </p:stCondLst>
                                        </p:cTn>
                                        <p:tgtEl>
                                          <p:spTgt spid="221"/>
                                        </p:tgtEl>
                                      </p:cBhvr>
                                      <p:to x="100000" y="100000"/>
                                    </p:animScale>
                                    <p:animScale>
                                      <p:cBhvr>
                                        <p:cTn id="479" dur="26">
                                          <p:stCondLst>
                                            <p:cond delay="1642"/>
                                          </p:stCondLst>
                                        </p:cTn>
                                        <p:tgtEl>
                                          <p:spTgt spid="221"/>
                                        </p:tgtEl>
                                      </p:cBhvr>
                                      <p:to x="100000" y="90000"/>
                                    </p:animScale>
                                    <p:animScale>
                                      <p:cBhvr>
                                        <p:cTn id="480" dur="166" decel="50000">
                                          <p:stCondLst>
                                            <p:cond delay="1668"/>
                                          </p:stCondLst>
                                        </p:cTn>
                                        <p:tgtEl>
                                          <p:spTgt spid="221"/>
                                        </p:tgtEl>
                                      </p:cBhvr>
                                      <p:to x="100000" y="100000"/>
                                    </p:animScale>
                                    <p:animScale>
                                      <p:cBhvr>
                                        <p:cTn id="481" dur="26">
                                          <p:stCondLst>
                                            <p:cond delay="1808"/>
                                          </p:stCondLst>
                                        </p:cTn>
                                        <p:tgtEl>
                                          <p:spTgt spid="221"/>
                                        </p:tgtEl>
                                      </p:cBhvr>
                                      <p:to x="100000" y="95000"/>
                                    </p:animScale>
                                    <p:animScale>
                                      <p:cBhvr>
                                        <p:cTn id="482" dur="166" decel="50000">
                                          <p:stCondLst>
                                            <p:cond delay="1834"/>
                                          </p:stCondLst>
                                        </p:cTn>
                                        <p:tgtEl>
                                          <p:spTgt spid="221"/>
                                        </p:tgtEl>
                                      </p:cBhvr>
                                      <p:to x="100000" y="100000"/>
                                    </p:animScale>
                                  </p:childTnLst>
                                </p:cTn>
                              </p:par>
                            </p:childTnLst>
                          </p:cTn>
                        </p:par>
                      </p:childTnLst>
                    </p:cTn>
                  </p:par>
                  <p:par>
                    <p:cTn id="483" fill="hold">
                      <p:stCondLst>
                        <p:cond delay="indefinite"/>
                      </p:stCondLst>
                      <p:childTnLst>
                        <p:par>
                          <p:cTn id="484" fill="hold">
                            <p:stCondLst>
                              <p:cond delay="0"/>
                            </p:stCondLst>
                            <p:childTnLst>
                              <p:par>
                                <p:cTn id="485" presetID="42" presetClass="entr" presetSubtype="0" fill="hold" grpId="0" nodeType="clickEffect">
                                  <p:stCondLst>
                                    <p:cond delay="0"/>
                                  </p:stCondLst>
                                  <p:childTnLst>
                                    <p:set>
                                      <p:cBhvr>
                                        <p:cTn id="486" dur="1" fill="hold">
                                          <p:stCondLst>
                                            <p:cond delay="0"/>
                                          </p:stCondLst>
                                        </p:cTn>
                                        <p:tgtEl>
                                          <p:spTgt spid="222"/>
                                        </p:tgtEl>
                                        <p:attrNameLst>
                                          <p:attrName>style.visibility</p:attrName>
                                        </p:attrNameLst>
                                      </p:cBhvr>
                                      <p:to>
                                        <p:strVal val="visible"/>
                                      </p:to>
                                    </p:set>
                                    <p:animEffect transition="in" filter="fade">
                                      <p:cBhvr>
                                        <p:cTn id="487" dur="1000"/>
                                        <p:tgtEl>
                                          <p:spTgt spid="222"/>
                                        </p:tgtEl>
                                      </p:cBhvr>
                                    </p:animEffect>
                                    <p:anim calcmode="lin" valueType="num">
                                      <p:cBhvr>
                                        <p:cTn id="488" dur="1000" fill="hold"/>
                                        <p:tgtEl>
                                          <p:spTgt spid="222"/>
                                        </p:tgtEl>
                                        <p:attrNameLst>
                                          <p:attrName>ppt_x</p:attrName>
                                        </p:attrNameLst>
                                      </p:cBhvr>
                                      <p:tavLst>
                                        <p:tav tm="0">
                                          <p:val>
                                            <p:strVal val="#ppt_x"/>
                                          </p:val>
                                        </p:tav>
                                        <p:tav tm="100000">
                                          <p:val>
                                            <p:strVal val="#ppt_x"/>
                                          </p:val>
                                        </p:tav>
                                      </p:tavLst>
                                    </p:anim>
                                    <p:anim calcmode="lin" valueType="num">
                                      <p:cBhvr>
                                        <p:cTn id="489" dur="1000" fill="hold"/>
                                        <p:tgtEl>
                                          <p:spTgt spid="222"/>
                                        </p:tgtEl>
                                        <p:attrNameLst>
                                          <p:attrName>ppt_y</p:attrName>
                                        </p:attrNameLst>
                                      </p:cBhvr>
                                      <p:tavLst>
                                        <p:tav tm="0">
                                          <p:val>
                                            <p:strVal val="#ppt_y+.1"/>
                                          </p:val>
                                        </p:tav>
                                        <p:tav tm="100000">
                                          <p:val>
                                            <p:strVal val="#ppt_y"/>
                                          </p:val>
                                        </p:tav>
                                      </p:tavLst>
                                    </p:anim>
                                  </p:childTnLst>
                                </p:cTn>
                              </p:par>
                            </p:childTnLst>
                          </p:cTn>
                        </p:par>
                      </p:childTnLst>
                    </p:cTn>
                  </p:par>
                  <p:par>
                    <p:cTn id="490" fill="hold">
                      <p:stCondLst>
                        <p:cond delay="indefinite"/>
                      </p:stCondLst>
                      <p:childTnLst>
                        <p:par>
                          <p:cTn id="491" fill="hold">
                            <p:stCondLst>
                              <p:cond delay="0"/>
                            </p:stCondLst>
                            <p:childTnLst>
                              <p:par>
                                <p:cTn id="492" presetID="26" presetClass="entr" presetSubtype="0" fill="hold" grpId="0" nodeType="clickEffect">
                                  <p:stCondLst>
                                    <p:cond delay="0"/>
                                  </p:stCondLst>
                                  <p:childTnLst>
                                    <p:set>
                                      <p:cBhvr>
                                        <p:cTn id="493" dur="1" fill="hold">
                                          <p:stCondLst>
                                            <p:cond delay="0"/>
                                          </p:stCondLst>
                                        </p:cTn>
                                        <p:tgtEl>
                                          <p:spTgt spid="223"/>
                                        </p:tgtEl>
                                        <p:attrNameLst>
                                          <p:attrName>style.visibility</p:attrName>
                                        </p:attrNameLst>
                                      </p:cBhvr>
                                      <p:to>
                                        <p:strVal val="visible"/>
                                      </p:to>
                                    </p:set>
                                    <p:animEffect transition="in" filter="wipe(down)">
                                      <p:cBhvr>
                                        <p:cTn id="494" dur="580">
                                          <p:stCondLst>
                                            <p:cond delay="0"/>
                                          </p:stCondLst>
                                        </p:cTn>
                                        <p:tgtEl>
                                          <p:spTgt spid="223"/>
                                        </p:tgtEl>
                                      </p:cBhvr>
                                    </p:animEffect>
                                    <p:anim calcmode="lin" valueType="num">
                                      <p:cBhvr>
                                        <p:cTn id="495" dur="1822" tmFilter="0,0; 0.14,0.36; 0.43,0.73; 0.71,0.91; 1.0,1.0">
                                          <p:stCondLst>
                                            <p:cond delay="0"/>
                                          </p:stCondLst>
                                        </p:cTn>
                                        <p:tgtEl>
                                          <p:spTgt spid="223"/>
                                        </p:tgtEl>
                                        <p:attrNameLst>
                                          <p:attrName>ppt_x</p:attrName>
                                        </p:attrNameLst>
                                      </p:cBhvr>
                                      <p:tavLst>
                                        <p:tav tm="0">
                                          <p:val>
                                            <p:strVal val="#ppt_x-0.25"/>
                                          </p:val>
                                        </p:tav>
                                        <p:tav tm="100000">
                                          <p:val>
                                            <p:strVal val="#ppt_x"/>
                                          </p:val>
                                        </p:tav>
                                      </p:tavLst>
                                    </p:anim>
                                    <p:anim calcmode="lin" valueType="num">
                                      <p:cBhvr>
                                        <p:cTn id="496" dur="664" tmFilter="0.0,0.0; 0.25,0.07; 0.50,0.2; 0.75,0.467; 1.0,1.0">
                                          <p:stCondLst>
                                            <p:cond delay="0"/>
                                          </p:stCondLst>
                                        </p:cTn>
                                        <p:tgtEl>
                                          <p:spTgt spid="223"/>
                                        </p:tgtEl>
                                        <p:attrNameLst>
                                          <p:attrName>ppt_y</p:attrName>
                                        </p:attrNameLst>
                                      </p:cBhvr>
                                      <p:tavLst>
                                        <p:tav tm="0" fmla="#ppt_y-sin(pi*$)/3">
                                          <p:val>
                                            <p:fltVal val="0.5"/>
                                          </p:val>
                                        </p:tav>
                                        <p:tav tm="100000">
                                          <p:val>
                                            <p:fltVal val="1"/>
                                          </p:val>
                                        </p:tav>
                                      </p:tavLst>
                                    </p:anim>
                                    <p:anim calcmode="lin" valueType="num">
                                      <p:cBhvr>
                                        <p:cTn id="497" dur="664" tmFilter="0, 0; 0.125,0.2665; 0.25,0.4; 0.375,0.465; 0.5,0.5;  0.625,0.535; 0.75,0.6; 0.875,0.7335; 1,1">
                                          <p:stCondLst>
                                            <p:cond delay="664"/>
                                          </p:stCondLst>
                                        </p:cTn>
                                        <p:tgtEl>
                                          <p:spTgt spid="223"/>
                                        </p:tgtEl>
                                        <p:attrNameLst>
                                          <p:attrName>ppt_y</p:attrName>
                                        </p:attrNameLst>
                                      </p:cBhvr>
                                      <p:tavLst>
                                        <p:tav tm="0" fmla="#ppt_y-sin(pi*$)/9">
                                          <p:val>
                                            <p:fltVal val="0"/>
                                          </p:val>
                                        </p:tav>
                                        <p:tav tm="100000">
                                          <p:val>
                                            <p:fltVal val="1"/>
                                          </p:val>
                                        </p:tav>
                                      </p:tavLst>
                                    </p:anim>
                                    <p:anim calcmode="lin" valueType="num">
                                      <p:cBhvr>
                                        <p:cTn id="498" dur="332" tmFilter="0, 0; 0.125,0.2665; 0.25,0.4; 0.375,0.465; 0.5,0.5;  0.625,0.535; 0.75,0.6; 0.875,0.7335; 1,1">
                                          <p:stCondLst>
                                            <p:cond delay="1324"/>
                                          </p:stCondLst>
                                        </p:cTn>
                                        <p:tgtEl>
                                          <p:spTgt spid="223"/>
                                        </p:tgtEl>
                                        <p:attrNameLst>
                                          <p:attrName>ppt_y</p:attrName>
                                        </p:attrNameLst>
                                      </p:cBhvr>
                                      <p:tavLst>
                                        <p:tav tm="0" fmla="#ppt_y-sin(pi*$)/27">
                                          <p:val>
                                            <p:fltVal val="0"/>
                                          </p:val>
                                        </p:tav>
                                        <p:tav tm="100000">
                                          <p:val>
                                            <p:fltVal val="1"/>
                                          </p:val>
                                        </p:tav>
                                      </p:tavLst>
                                    </p:anim>
                                    <p:anim calcmode="lin" valueType="num">
                                      <p:cBhvr>
                                        <p:cTn id="499" dur="164" tmFilter="0, 0; 0.125,0.2665; 0.25,0.4; 0.375,0.465; 0.5,0.5;  0.625,0.535; 0.75,0.6; 0.875,0.7335; 1,1">
                                          <p:stCondLst>
                                            <p:cond delay="1656"/>
                                          </p:stCondLst>
                                        </p:cTn>
                                        <p:tgtEl>
                                          <p:spTgt spid="223"/>
                                        </p:tgtEl>
                                        <p:attrNameLst>
                                          <p:attrName>ppt_y</p:attrName>
                                        </p:attrNameLst>
                                      </p:cBhvr>
                                      <p:tavLst>
                                        <p:tav tm="0" fmla="#ppt_y-sin(pi*$)/81">
                                          <p:val>
                                            <p:fltVal val="0"/>
                                          </p:val>
                                        </p:tav>
                                        <p:tav tm="100000">
                                          <p:val>
                                            <p:fltVal val="1"/>
                                          </p:val>
                                        </p:tav>
                                      </p:tavLst>
                                    </p:anim>
                                    <p:animScale>
                                      <p:cBhvr>
                                        <p:cTn id="500" dur="26">
                                          <p:stCondLst>
                                            <p:cond delay="650"/>
                                          </p:stCondLst>
                                        </p:cTn>
                                        <p:tgtEl>
                                          <p:spTgt spid="223"/>
                                        </p:tgtEl>
                                      </p:cBhvr>
                                      <p:to x="100000" y="60000"/>
                                    </p:animScale>
                                    <p:animScale>
                                      <p:cBhvr>
                                        <p:cTn id="501" dur="166" decel="50000">
                                          <p:stCondLst>
                                            <p:cond delay="676"/>
                                          </p:stCondLst>
                                        </p:cTn>
                                        <p:tgtEl>
                                          <p:spTgt spid="223"/>
                                        </p:tgtEl>
                                      </p:cBhvr>
                                      <p:to x="100000" y="100000"/>
                                    </p:animScale>
                                    <p:animScale>
                                      <p:cBhvr>
                                        <p:cTn id="502" dur="26">
                                          <p:stCondLst>
                                            <p:cond delay="1312"/>
                                          </p:stCondLst>
                                        </p:cTn>
                                        <p:tgtEl>
                                          <p:spTgt spid="223"/>
                                        </p:tgtEl>
                                      </p:cBhvr>
                                      <p:to x="100000" y="80000"/>
                                    </p:animScale>
                                    <p:animScale>
                                      <p:cBhvr>
                                        <p:cTn id="503" dur="166" decel="50000">
                                          <p:stCondLst>
                                            <p:cond delay="1338"/>
                                          </p:stCondLst>
                                        </p:cTn>
                                        <p:tgtEl>
                                          <p:spTgt spid="223"/>
                                        </p:tgtEl>
                                      </p:cBhvr>
                                      <p:to x="100000" y="100000"/>
                                    </p:animScale>
                                    <p:animScale>
                                      <p:cBhvr>
                                        <p:cTn id="504" dur="26">
                                          <p:stCondLst>
                                            <p:cond delay="1642"/>
                                          </p:stCondLst>
                                        </p:cTn>
                                        <p:tgtEl>
                                          <p:spTgt spid="223"/>
                                        </p:tgtEl>
                                      </p:cBhvr>
                                      <p:to x="100000" y="90000"/>
                                    </p:animScale>
                                    <p:animScale>
                                      <p:cBhvr>
                                        <p:cTn id="505" dur="166" decel="50000">
                                          <p:stCondLst>
                                            <p:cond delay="1668"/>
                                          </p:stCondLst>
                                        </p:cTn>
                                        <p:tgtEl>
                                          <p:spTgt spid="223"/>
                                        </p:tgtEl>
                                      </p:cBhvr>
                                      <p:to x="100000" y="100000"/>
                                    </p:animScale>
                                    <p:animScale>
                                      <p:cBhvr>
                                        <p:cTn id="506" dur="26">
                                          <p:stCondLst>
                                            <p:cond delay="1808"/>
                                          </p:stCondLst>
                                        </p:cTn>
                                        <p:tgtEl>
                                          <p:spTgt spid="223"/>
                                        </p:tgtEl>
                                      </p:cBhvr>
                                      <p:to x="100000" y="95000"/>
                                    </p:animScale>
                                    <p:animScale>
                                      <p:cBhvr>
                                        <p:cTn id="507" dur="166" decel="50000">
                                          <p:stCondLst>
                                            <p:cond delay="1834"/>
                                          </p:stCondLst>
                                        </p:cTn>
                                        <p:tgtEl>
                                          <p:spTgt spid="223"/>
                                        </p:tgtEl>
                                      </p:cBhvr>
                                      <p:to x="100000" y="100000"/>
                                    </p:animScale>
                                  </p:childTnLst>
                                </p:cTn>
                              </p:par>
                              <p:par>
                                <p:cTn id="508" presetID="26" presetClass="entr" presetSubtype="0" fill="hold" grpId="0" nodeType="withEffect">
                                  <p:stCondLst>
                                    <p:cond delay="0"/>
                                  </p:stCondLst>
                                  <p:childTnLst>
                                    <p:set>
                                      <p:cBhvr>
                                        <p:cTn id="509" dur="1" fill="hold">
                                          <p:stCondLst>
                                            <p:cond delay="0"/>
                                          </p:stCondLst>
                                        </p:cTn>
                                        <p:tgtEl>
                                          <p:spTgt spid="224"/>
                                        </p:tgtEl>
                                        <p:attrNameLst>
                                          <p:attrName>style.visibility</p:attrName>
                                        </p:attrNameLst>
                                      </p:cBhvr>
                                      <p:to>
                                        <p:strVal val="visible"/>
                                      </p:to>
                                    </p:set>
                                    <p:animEffect transition="in" filter="wipe(down)">
                                      <p:cBhvr>
                                        <p:cTn id="510" dur="580">
                                          <p:stCondLst>
                                            <p:cond delay="0"/>
                                          </p:stCondLst>
                                        </p:cTn>
                                        <p:tgtEl>
                                          <p:spTgt spid="224"/>
                                        </p:tgtEl>
                                      </p:cBhvr>
                                    </p:animEffect>
                                    <p:anim calcmode="lin" valueType="num">
                                      <p:cBhvr>
                                        <p:cTn id="511" dur="1822" tmFilter="0,0; 0.14,0.36; 0.43,0.73; 0.71,0.91; 1.0,1.0">
                                          <p:stCondLst>
                                            <p:cond delay="0"/>
                                          </p:stCondLst>
                                        </p:cTn>
                                        <p:tgtEl>
                                          <p:spTgt spid="224"/>
                                        </p:tgtEl>
                                        <p:attrNameLst>
                                          <p:attrName>ppt_x</p:attrName>
                                        </p:attrNameLst>
                                      </p:cBhvr>
                                      <p:tavLst>
                                        <p:tav tm="0">
                                          <p:val>
                                            <p:strVal val="#ppt_x-0.25"/>
                                          </p:val>
                                        </p:tav>
                                        <p:tav tm="100000">
                                          <p:val>
                                            <p:strVal val="#ppt_x"/>
                                          </p:val>
                                        </p:tav>
                                      </p:tavLst>
                                    </p:anim>
                                    <p:anim calcmode="lin" valueType="num">
                                      <p:cBhvr>
                                        <p:cTn id="512" dur="664" tmFilter="0.0,0.0; 0.25,0.07; 0.50,0.2; 0.75,0.467; 1.0,1.0">
                                          <p:stCondLst>
                                            <p:cond delay="0"/>
                                          </p:stCondLst>
                                        </p:cTn>
                                        <p:tgtEl>
                                          <p:spTgt spid="224"/>
                                        </p:tgtEl>
                                        <p:attrNameLst>
                                          <p:attrName>ppt_y</p:attrName>
                                        </p:attrNameLst>
                                      </p:cBhvr>
                                      <p:tavLst>
                                        <p:tav tm="0" fmla="#ppt_y-sin(pi*$)/3">
                                          <p:val>
                                            <p:fltVal val="0.5"/>
                                          </p:val>
                                        </p:tav>
                                        <p:tav tm="100000">
                                          <p:val>
                                            <p:fltVal val="1"/>
                                          </p:val>
                                        </p:tav>
                                      </p:tavLst>
                                    </p:anim>
                                    <p:anim calcmode="lin" valueType="num">
                                      <p:cBhvr>
                                        <p:cTn id="513" dur="664" tmFilter="0, 0; 0.125,0.2665; 0.25,0.4; 0.375,0.465; 0.5,0.5;  0.625,0.535; 0.75,0.6; 0.875,0.7335; 1,1">
                                          <p:stCondLst>
                                            <p:cond delay="664"/>
                                          </p:stCondLst>
                                        </p:cTn>
                                        <p:tgtEl>
                                          <p:spTgt spid="224"/>
                                        </p:tgtEl>
                                        <p:attrNameLst>
                                          <p:attrName>ppt_y</p:attrName>
                                        </p:attrNameLst>
                                      </p:cBhvr>
                                      <p:tavLst>
                                        <p:tav tm="0" fmla="#ppt_y-sin(pi*$)/9">
                                          <p:val>
                                            <p:fltVal val="0"/>
                                          </p:val>
                                        </p:tav>
                                        <p:tav tm="100000">
                                          <p:val>
                                            <p:fltVal val="1"/>
                                          </p:val>
                                        </p:tav>
                                      </p:tavLst>
                                    </p:anim>
                                    <p:anim calcmode="lin" valueType="num">
                                      <p:cBhvr>
                                        <p:cTn id="514" dur="332" tmFilter="0, 0; 0.125,0.2665; 0.25,0.4; 0.375,0.465; 0.5,0.5;  0.625,0.535; 0.75,0.6; 0.875,0.7335; 1,1">
                                          <p:stCondLst>
                                            <p:cond delay="1324"/>
                                          </p:stCondLst>
                                        </p:cTn>
                                        <p:tgtEl>
                                          <p:spTgt spid="224"/>
                                        </p:tgtEl>
                                        <p:attrNameLst>
                                          <p:attrName>ppt_y</p:attrName>
                                        </p:attrNameLst>
                                      </p:cBhvr>
                                      <p:tavLst>
                                        <p:tav tm="0" fmla="#ppt_y-sin(pi*$)/27">
                                          <p:val>
                                            <p:fltVal val="0"/>
                                          </p:val>
                                        </p:tav>
                                        <p:tav tm="100000">
                                          <p:val>
                                            <p:fltVal val="1"/>
                                          </p:val>
                                        </p:tav>
                                      </p:tavLst>
                                    </p:anim>
                                    <p:anim calcmode="lin" valueType="num">
                                      <p:cBhvr>
                                        <p:cTn id="515" dur="164" tmFilter="0, 0; 0.125,0.2665; 0.25,0.4; 0.375,0.465; 0.5,0.5;  0.625,0.535; 0.75,0.6; 0.875,0.7335; 1,1">
                                          <p:stCondLst>
                                            <p:cond delay="1656"/>
                                          </p:stCondLst>
                                        </p:cTn>
                                        <p:tgtEl>
                                          <p:spTgt spid="224"/>
                                        </p:tgtEl>
                                        <p:attrNameLst>
                                          <p:attrName>ppt_y</p:attrName>
                                        </p:attrNameLst>
                                      </p:cBhvr>
                                      <p:tavLst>
                                        <p:tav tm="0" fmla="#ppt_y-sin(pi*$)/81">
                                          <p:val>
                                            <p:fltVal val="0"/>
                                          </p:val>
                                        </p:tav>
                                        <p:tav tm="100000">
                                          <p:val>
                                            <p:fltVal val="1"/>
                                          </p:val>
                                        </p:tav>
                                      </p:tavLst>
                                    </p:anim>
                                    <p:animScale>
                                      <p:cBhvr>
                                        <p:cTn id="516" dur="26">
                                          <p:stCondLst>
                                            <p:cond delay="650"/>
                                          </p:stCondLst>
                                        </p:cTn>
                                        <p:tgtEl>
                                          <p:spTgt spid="224"/>
                                        </p:tgtEl>
                                      </p:cBhvr>
                                      <p:to x="100000" y="60000"/>
                                    </p:animScale>
                                    <p:animScale>
                                      <p:cBhvr>
                                        <p:cTn id="517" dur="166" decel="50000">
                                          <p:stCondLst>
                                            <p:cond delay="676"/>
                                          </p:stCondLst>
                                        </p:cTn>
                                        <p:tgtEl>
                                          <p:spTgt spid="224"/>
                                        </p:tgtEl>
                                      </p:cBhvr>
                                      <p:to x="100000" y="100000"/>
                                    </p:animScale>
                                    <p:animScale>
                                      <p:cBhvr>
                                        <p:cTn id="518" dur="26">
                                          <p:stCondLst>
                                            <p:cond delay="1312"/>
                                          </p:stCondLst>
                                        </p:cTn>
                                        <p:tgtEl>
                                          <p:spTgt spid="224"/>
                                        </p:tgtEl>
                                      </p:cBhvr>
                                      <p:to x="100000" y="80000"/>
                                    </p:animScale>
                                    <p:animScale>
                                      <p:cBhvr>
                                        <p:cTn id="519" dur="166" decel="50000">
                                          <p:stCondLst>
                                            <p:cond delay="1338"/>
                                          </p:stCondLst>
                                        </p:cTn>
                                        <p:tgtEl>
                                          <p:spTgt spid="224"/>
                                        </p:tgtEl>
                                      </p:cBhvr>
                                      <p:to x="100000" y="100000"/>
                                    </p:animScale>
                                    <p:animScale>
                                      <p:cBhvr>
                                        <p:cTn id="520" dur="26">
                                          <p:stCondLst>
                                            <p:cond delay="1642"/>
                                          </p:stCondLst>
                                        </p:cTn>
                                        <p:tgtEl>
                                          <p:spTgt spid="224"/>
                                        </p:tgtEl>
                                      </p:cBhvr>
                                      <p:to x="100000" y="90000"/>
                                    </p:animScale>
                                    <p:animScale>
                                      <p:cBhvr>
                                        <p:cTn id="521" dur="166" decel="50000">
                                          <p:stCondLst>
                                            <p:cond delay="1668"/>
                                          </p:stCondLst>
                                        </p:cTn>
                                        <p:tgtEl>
                                          <p:spTgt spid="224"/>
                                        </p:tgtEl>
                                      </p:cBhvr>
                                      <p:to x="100000" y="100000"/>
                                    </p:animScale>
                                    <p:animScale>
                                      <p:cBhvr>
                                        <p:cTn id="522" dur="26">
                                          <p:stCondLst>
                                            <p:cond delay="1808"/>
                                          </p:stCondLst>
                                        </p:cTn>
                                        <p:tgtEl>
                                          <p:spTgt spid="224"/>
                                        </p:tgtEl>
                                      </p:cBhvr>
                                      <p:to x="100000" y="95000"/>
                                    </p:animScale>
                                    <p:animScale>
                                      <p:cBhvr>
                                        <p:cTn id="523" dur="166" decel="50000">
                                          <p:stCondLst>
                                            <p:cond delay="1834"/>
                                          </p:stCondLst>
                                        </p:cTn>
                                        <p:tgtEl>
                                          <p:spTgt spid="22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P spid="130" grpId="0" animBg="1"/>
      <p:bldP spid="131" grpId="0" animBg="1"/>
      <p:bldP spid="133" grpId="0"/>
      <p:bldP spid="149" grpId="0"/>
      <p:bldP spid="150" grpId="0"/>
      <p:bldP spid="154" grpId="0"/>
      <p:bldP spid="155" grpId="0"/>
      <p:bldP spid="156" grpId="0"/>
      <p:bldP spid="158" grpId="0"/>
      <p:bldP spid="192" grpId="0"/>
      <p:bldP spid="198" grpId="0"/>
      <p:bldP spid="199" grpId="0"/>
      <p:bldP spid="200" grpId="0"/>
      <p:bldP spid="201" grpId="0"/>
      <p:bldP spid="202" grpId="0"/>
      <p:bldP spid="203" grpId="0" animBg="1"/>
      <p:bldP spid="208" grpId="0"/>
      <p:bldP spid="209" grpId="0"/>
      <p:bldP spid="210" grpId="0"/>
      <p:bldP spid="211" grpId="0"/>
      <p:bldP spid="212" grpId="0"/>
      <p:bldP spid="214" grpId="0"/>
      <p:bldP spid="215" grpId="0"/>
      <p:bldP spid="216" grpId="0" animBg="1"/>
      <p:bldP spid="217" grpId="0" animBg="1"/>
      <p:bldP spid="218" grpId="0" animBg="1"/>
      <p:bldP spid="219" grpId="0" animBg="1"/>
      <p:bldP spid="220" grpId="0"/>
      <p:bldP spid="221" grpId="0"/>
      <p:bldP spid="222" grpId="0"/>
      <p:bldP spid="223" grpId="0"/>
      <p:bldP spid="224" grpId="0" animBg="1"/>
      <p:bldP spid="236" grpId="0" animBg="1"/>
      <p:bldP spid="241" grpId="0" animBg="1"/>
      <p:bldP spid="242" grpId="0" animBg="1"/>
      <p:bldP spid="243" grpId="0" animBg="1"/>
      <p:bldP spid="244" grpId="0" animBg="1"/>
      <p:bldP spid="55" grpId="0"/>
      <p:bldP spid="57"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4CB516F-470A-838E-29BA-99DF37A6AEA1}"/>
              </a:ext>
            </a:extLst>
          </p:cNvPr>
          <p:cNvSpPr>
            <a:spLocks noGrp="1"/>
          </p:cNvSpPr>
          <p:nvPr>
            <p:ph type="title"/>
          </p:nvPr>
        </p:nvSpPr>
        <p:spPr/>
        <p:txBody>
          <a:bodyPr/>
          <a:lstStyle/>
          <a:p>
            <a:r>
              <a:rPr lang="it-IT" dirty="0"/>
              <a:t>Primi passi verso il torneo</a:t>
            </a:r>
          </a:p>
        </p:txBody>
      </p:sp>
      <p:sp>
        <p:nvSpPr>
          <p:cNvPr id="3" name="Segnaposto contenuto 2">
            <a:extLst>
              <a:ext uri="{FF2B5EF4-FFF2-40B4-BE49-F238E27FC236}">
                <a16:creationId xmlns:a16="http://schemas.microsoft.com/office/drawing/2014/main" xmlns="" id="{B218B0A8-95E6-700B-CF10-C03AE07C127F}"/>
              </a:ext>
            </a:extLst>
          </p:cNvPr>
          <p:cNvSpPr>
            <a:spLocks noGrp="1"/>
          </p:cNvSpPr>
          <p:nvPr>
            <p:ph idx="1"/>
          </p:nvPr>
        </p:nvSpPr>
        <p:spPr/>
        <p:txBody>
          <a:bodyPr/>
          <a:lstStyle/>
          <a:p>
            <a:pPr algn="just"/>
            <a:r>
              <a:rPr lang="it-IT" dirty="0"/>
              <a:t>La finale Master di solito consiste in una settimana di torneo. Ricevuta la designazione arbitrale, il Capo Arbitro si preoccupa di contattare i collaboratori, al fine di definire i ruoli e così presentarsi al meglio in sala di gioco. Particolare attenzione deve essere data al contrasto al </a:t>
            </a:r>
            <a:r>
              <a:rPr lang="it-IT" dirty="0" err="1"/>
              <a:t>cheating</a:t>
            </a:r>
            <a:r>
              <a:rPr lang="it-IT" dirty="0"/>
              <a:t>, con la nomina di arbitri dedicati, e nel caso di finale CISF, possibilmente anche di uno di sesso femminile per questo compito specifico, come indicato dalle linee guida </a:t>
            </a:r>
            <a:r>
              <a:rPr lang="it-IT" dirty="0" err="1"/>
              <a:t>anticheating</a:t>
            </a:r>
            <a:r>
              <a:rPr lang="it-IT" dirty="0"/>
              <a:t> emanate dalla FIDE e dalla FSI.</a:t>
            </a:r>
          </a:p>
        </p:txBody>
      </p:sp>
    </p:spTree>
    <p:extLst>
      <p:ext uri="{BB962C8B-B14F-4D97-AF65-F5344CB8AC3E}">
        <p14:creationId xmlns:p14="http://schemas.microsoft.com/office/powerpoint/2010/main" xmlns="" val="21307555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82000"/>
                <a:satMod val="150000"/>
                <a:lumMod val="160000"/>
              </a:schemeClr>
            </a:duotone>
          </a:blip>
          <a:stretch/>
        </a:blipFill>
        <a:effectLst/>
      </p:bgPr>
    </p:bg>
    <p:spTree>
      <p:nvGrpSpPr>
        <p:cNvPr id="1" name=""/>
        <p:cNvGrpSpPr/>
        <p:nvPr/>
      </p:nvGrpSpPr>
      <p:grpSpPr>
        <a:xfrm>
          <a:off x="0" y="0"/>
          <a:ext cx="0" cy="0"/>
          <a:chOff x="0" y="0"/>
          <a:chExt cx="0" cy="0"/>
        </a:xfrm>
      </p:grpSpPr>
      <p:pic>
        <p:nvPicPr>
          <p:cNvPr id="132" name="Picture 2">
            <a:extLst>
              <a:ext uri="{FF2B5EF4-FFF2-40B4-BE49-F238E27FC236}">
                <a16:creationId xmlns:a16="http://schemas.microsoft.com/office/drawing/2014/main" xmlns="" id="{D8C84AD2-B33F-490D-BF2D-E70D251BC3A3}"/>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33" name="Group 73">
            <a:extLst>
              <a:ext uri="{FF2B5EF4-FFF2-40B4-BE49-F238E27FC236}">
                <a16:creationId xmlns:a16="http://schemas.microsoft.com/office/drawing/2014/main" xmlns="" id="{8D8E6E98-D5AE-4FF0-ABF6-B6B08F482FB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34" name="Rectangle 5">
              <a:extLst>
                <a:ext uri="{FF2B5EF4-FFF2-40B4-BE49-F238E27FC236}">
                  <a16:creationId xmlns:a16="http://schemas.microsoft.com/office/drawing/2014/main" xmlns="" id="{25016678-F061-4CDB-8D2E-9BB23CF29806}"/>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35" name="Freeform 6">
              <a:extLst>
                <a:ext uri="{FF2B5EF4-FFF2-40B4-BE49-F238E27FC236}">
                  <a16:creationId xmlns:a16="http://schemas.microsoft.com/office/drawing/2014/main" xmlns="" id="{9F977FE0-43E5-40E1-9557-1769EF0FC11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6" name="Freeform 7">
              <a:extLst>
                <a:ext uri="{FF2B5EF4-FFF2-40B4-BE49-F238E27FC236}">
                  <a16:creationId xmlns:a16="http://schemas.microsoft.com/office/drawing/2014/main" xmlns="" id="{02A35B29-7FC2-43A0-8E9D-6EAC64CA8D4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7" name="Rectangle 8">
              <a:extLst>
                <a:ext uri="{FF2B5EF4-FFF2-40B4-BE49-F238E27FC236}">
                  <a16:creationId xmlns:a16="http://schemas.microsoft.com/office/drawing/2014/main" xmlns="" id="{62FA10A2-9F1A-44AC-A180-9DD1A6261CA9}"/>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38" name="Freeform 9">
              <a:extLst>
                <a:ext uri="{FF2B5EF4-FFF2-40B4-BE49-F238E27FC236}">
                  <a16:creationId xmlns:a16="http://schemas.microsoft.com/office/drawing/2014/main" xmlns="" id="{B597CBA1-5AC7-4A6D-B3BD-2E2854081A3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9" name="Freeform 10">
              <a:extLst>
                <a:ext uri="{FF2B5EF4-FFF2-40B4-BE49-F238E27FC236}">
                  <a16:creationId xmlns:a16="http://schemas.microsoft.com/office/drawing/2014/main" xmlns="" id="{305FD527-79EB-43FE-99C4-DC858F4C3FD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0" name="Freeform 11">
              <a:extLst>
                <a:ext uri="{FF2B5EF4-FFF2-40B4-BE49-F238E27FC236}">
                  <a16:creationId xmlns:a16="http://schemas.microsoft.com/office/drawing/2014/main" xmlns="" id="{B61741F5-B72E-48B0-B7CB-6D0AE506A7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1" name="Freeform 12">
              <a:extLst>
                <a:ext uri="{FF2B5EF4-FFF2-40B4-BE49-F238E27FC236}">
                  <a16:creationId xmlns:a16="http://schemas.microsoft.com/office/drawing/2014/main" xmlns="" id="{FFA97DCE-EF57-4F09-81AB-0A7B70D4759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2" name="Freeform 13">
              <a:extLst>
                <a:ext uri="{FF2B5EF4-FFF2-40B4-BE49-F238E27FC236}">
                  <a16:creationId xmlns:a16="http://schemas.microsoft.com/office/drawing/2014/main" xmlns="" id="{D0A69359-0B3B-4343-A332-D79E39F3AB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3" name="Freeform 14">
              <a:extLst>
                <a:ext uri="{FF2B5EF4-FFF2-40B4-BE49-F238E27FC236}">
                  <a16:creationId xmlns:a16="http://schemas.microsoft.com/office/drawing/2014/main" xmlns="" id="{CF767C1C-3044-4287-A7DC-CDE99E2B20B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4" name="Freeform 15">
              <a:extLst>
                <a:ext uri="{FF2B5EF4-FFF2-40B4-BE49-F238E27FC236}">
                  <a16:creationId xmlns:a16="http://schemas.microsoft.com/office/drawing/2014/main" xmlns="" id="{8B382D5D-CDFB-4E6A-8B92-D00D417E7612}"/>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5" name="Freeform 16">
              <a:extLst>
                <a:ext uri="{FF2B5EF4-FFF2-40B4-BE49-F238E27FC236}">
                  <a16:creationId xmlns:a16="http://schemas.microsoft.com/office/drawing/2014/main" xmlns="" id="{EC735E7D-D06D-486A-992A-CFFC25AE531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6" name="Freeform 17">
              <a:extLst>
                <a:ext uri="{FF2B5EF4-FFF2-40B4-BE49-F238E27FC236}">
                  <a16:creationId xmlns:a16="http://schemas.microsoft.com/office/drawing/2014/main" xmlns="" id="{AA04D837-E161-41B4-8C04-47A6F0EDC7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7" name="Freeform 18">
              <a:extLst>
                <a:ext uri="{FF2B5EF4-FFF2-40B4-BE49-F238E27FC236}">
                  <a16:creationId xmlns:a16="http://schemas.microsoft.com/office/drawing/2014/main" xmlns="" id="{9C49A735-A691-4798-8898-5EDD11061B67}"/>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8" name="Freeform 19">
              <a:extLst>
                <a:ext uri="{FF2B5EF4-FFF2-40B4-BE49-F238E27FC236}">
                  <a16:creationId xmlns:a16="http://schemas.microsoft.com/office/drawing/2014/main" xmlns="" id="{815803F3-2E80-4C97-93F5-1B673055DF5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9" name="Freeform 20">
              <a:extLst>
                <a:ext uri="{FF2B5EF4-FFF2-40B4-BE49-F238E27FC236}">
                  <a16:creationId xmlns:a16="http://schemas.microsoft.com/office/drawing/2014/main" xmlns="" id="{0D1FF530-1442-4BBB-9796-929E007F943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0" name="Freeform 21">
              <a:extLst>
                <a:ext uri="{FF2B5EF4-FFF2-40B4-BE49-F238E27FC236}">
                  <a16:creationId xmlns:a16="http://schemas.microsoft.com/office/drawing/2014/main" xmlns="" id="{22703C0F-DD80-448B-9B1F-70DC09C5AC3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1" name="Freeform 22">
              <a:extLst>
                <a:ext uri="{FF2B5EF4-FFF2-40B4-BE49-F238E27FC236}">
                  <a16:creationId xmlns:a16="http://schemas.microsoft.com/office/drawing/2014/main" xmlns="" id="{1C5DD3DD-6EDA-4B8C-949D-25E71220ED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2" name="Freeform 23">
              <a:extLst>
                <a:ext uri="{FF2B5EF4-FFF2-40B4-BE49-F238E27FC236}">
                  <a16:creationId xmlns:a16="http://schemas.microsoft.com/office/drawing/2014/main" xmlns="" id="{BA8D6293-79AB-4F6F-8CC6-EE7CFF8DDE0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3" name="Freeform 24">
              <a:extLst>
                <a:ext uri="{FF2B5EF4-FFF2-40B4-BE49-F238E27FC236}">
                  <a16:creationId xmlns:a16="http://schemas.microsoft.com/office/drawing/2014/main" xmlns="" id="{C24CA45A-B954-45F4-9FF3-9384955E78B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4" name="Freeform 25">
              <a:extLst>
                <a:ext uri="{FF2B5EF4-FFF2-40B4-BE49-F238E27FC236}">
                  <a16:creationId xmlns:a16="http://schemas.microsoft.com/office/drawing/2014/main" xmlns="" id="{42827053-1DA4-44DF-B094-D87740A8CD1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5" name="Freeform 26">
              <a:extLst>
                <a:ext uri="{FF2B5EF4-FFF2-40B4-BE49-F238E27FC236}">
                  <a16:creationId xmlns:a16="http://schemas.microsoft.com/office/drawing/2014/main" xmlns="" id="{663213D9-7B3D-4961-A934-4CB4F4BF2972}"/>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6" name="Freeform 27">
              <a:extLst>
                <a:ext uri="{FF2B5EF4-FFF2-40B4-BE49-F238E27FC236}">
                  <a16:creationId xmlns:a16="http://schemas.microsoft.com/office/drawing/2014/main" xmlns="" id="{39D70833-8994-4B6D-882F-3675F1BF3E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7" name="Freeform 28">
              <a:extLst>
                <a:ext uri="{FF2B5EF4-FFF2-40B4-BE49-F238E27FC236}">
                  <a16:creationId xmlns:a16="http://schemas.microsoft.com/office/drawing/2014/main" xmlns="" id="{EC5B48EA-2FC2-4C42-AD04-A9365B88DDB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8" name="Freeform 29">
              <a:extLst>
                <a:ext uri="{FF2B5EF4-FFF2-40B4-BE49-F238E27FC236}">
                  <a16:creationId xmlns:a16="http://schemas.microsoft.com/office/drawing/2014/main" xmlns="" id="{46E9C570-9EF1-4384-B4EC-60F32BB52FF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9" name="Freeform 30">
              <a:extLst>
                <a:ext uri="{FF2B5EF4-FFF2-40B4-BE49-F238E27FC236}">
                  <a16:creationId xmlns:a16="http://schemas.microsoft.com/office/drawing/2014/main" xmlns="" id="{0A1D023F-5B77-4068-AE8C-796E2A7F02E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0" name="Freeform 31">
              <a:extLst>
                <a:ext uri="{FF2B5EF4-FFF2-40B4-BE49-F238E27FC236}">
                  <a16:creationId xmlns:a16="http://schemas.microsoft.com/office/drawing/2014/main" xmlns="" id="{E5717E79-B521-42F5-98DD-601CD5AB77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1" name="Freeform 32">
              <a:extLst>
                <a:ext uri="{FF2B5EF4-FFF2-40B4-BE49-F238E27FC236}">
                  <a16:creationId xmlns:a16="http://schemas.microsoft.com/office/drawing/2014/main" xmlns="" id="{6E713F00-DAF1-4D51-A57F-E18AD7AFD8B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2" name="Rectangle 33">
              <a:extLst>
                <a:ext uri="{FF2B5EF4-FFF2-40B4-BE49-F238E27FC236}">
                  <a16:creationId xmlns:a16="http://schemas.microsoft.com/office/drawing/2014/main" xmlns="" id="{101E3FEC-072F-4B39-B8AF-679B596F3BEA}"/>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63" name="Freeform 34">
              <a:extLst>
                <a:ext uri="{FF2B5EF4-FFF2-40B4-BE49-F238E27FC236}">
                  <a16:creationId xmlns:a16="http://schemas.microsoft.com/office/drawing/2014/main" xmlns="" id="{C6F43352-9BD3-400E-9CD5-FB0CCBF2F37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4" name="Freeform 35">
              <a:extLst>
                <a:ext uri="{FF2B5EF4-FFF2-40B4-BE49-F238E27FC236}">
                  <a16:creationId xmlns:a16="http://schemas.microsoft.com/office/drawing/2014/main" xmlns="" id="{80C2FE71-F649-4FFF-9D36-357A3D64311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5" name="Freeform 36">
              <a:extLst>
                <a:ext uri="{FF2B5EF4-FFF2-40B4-BE49-F238E27FC236}">
                  <a16:creationId xmlns:a16="http://schemas.microsoft.com/office/drawing/2014/main" xmlns="" id="{ABC03F0B-090C-4EA1-8E48-EA17FB89FFF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6" name="Freeform 37">
              <a:extLst>
                <a:ext uri="{FF2B5EF4-FFF2-40B4-BE49-F238E27FC236}">
                  <a16:creationId xmlns:a16="http://schemas.microsoft.com/office/drawing/2014/main" xmlns="" id="{B29CDF6F-AD1E-4258-9F31-322B1E535B42}"/>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7" name="Freeform 38">
              <a:extLst>
                <a:ext uri="{FF2B5EF4-FFF2-40B4-BE49-F238E27FC236}">
                  <a16:creationId xmlns:a16="http://schemas.microsoft.com/office/drawing/2014/main" xmlns="" id="{285EF5B6-B1D2-489E-9E47-D3EDD8C38E4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8" name="Freeform 39">
              <a:extLst>
                <a:ext uri="{FF2B5EF4-FFF2-40B4-BE49-F238E27FC236}">
                  <a16:creationId xmlns:a16="http://schemas.microsoft.com/office/drawing/2014/main" xmlns="" id="{D279579C-B885-4139-AD4F-E1DD124295B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9" name="Freeform 40">
              <a:extLst>
                <a:ext uri="{FF2B5EF4-FFF2-40B4-BE49-F238E27FC236}">
                  <a16:creationId xmlns:a16="http://schemas.microsoft.com/office/drawing/2014/main" xmlns="" id="{A81A84EF-423E-475A-AC7B-8D55E337AC45}"/>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0" name="Freeform 41">
              <a:extLst>
                <a:ext uri="{FF2B5EF4-FFF2-40B4-BE49-F238E27FC236}">
                  <a16:creationId xmlns:a16="http://schemas.microsoft.com/office/drawing/2014/main" xmlns="" id="{028AA9C5-392B-49BF-B503-208CA30557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1" name="Freeform 42">
              <a:extLst>
                <a:ext uri="{FF2B5EF4-FFF2-40B4-BE49-F238E27FC236}">
                  <a16:creationId xmlns:a16="http://schemas.microsoft.com/office/drawing/2014/main" xmlns="" id="{5AEA8D02-8804-4060-B966-1B18FDFCAD5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2" name="Freeform 43">
              <a:extLst>
                <a:ext uri="{FF2B5EF4-FFF2-40B4-BE49-F238E27FC236}">
                  <a16:creationId xmlns:a16="http://schemas.microsoft.com/office/drawing/2014/main" xmlns="" id="{862AF8B2-37F5-41AF-9BAA-174873AFD3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3" name="Freeform 44">
              <a:extLst>
                <a:ext uri="{FF2B5EF4-FFF2-40B4-BE49-F238E27FC236}">
                  <a16:creationId xmlns:a16="http://schemas.microsoft.com/office/drawing/2014/main" xmlns="" id="{3BC248F9-40FB-4214-AF6F-A2FE15B4E322}"/>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4" name="Rectangle 45">
              <a:extLst>
                <a:ext uri="{FF2B5EF4-FFF2-40B4-BE49-F238E27FC236}">
                  <a16:creationId xmlns:a16="http://schemas.microsoft.com/office/drawing/2014/main" xmlns="" id="{F90832C5-84E1-4547-AB00-530C4DA348F4}"/>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75" name="Freeform 46">
              <a:extLst>
                <a:ext uri="{FF2B5EF4-FFF2-40B4-BE49-F238E27FC236}">
                  <a16:creationId xmlns:a16="http://schemas.microsoft.com/office/drawing/2014/main" xmlns="" id="{78B52A6F-2715-41A7-98CC-5D7B27DBBC3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6" name="Freeform 47">
              <a:extLst>
                <a:ext uri="{FF2B5EF4-FFF2-40B4-BE49-F238E27FC236}">
                  <a16:creationId xmlns:a16="http://schemas.microsoft.com/office/drawing/2014/main" xmlns="" id="{B64CED29-8C8F-4C70-BD43-24E6E5C8AED7}"/>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7" name="Freeform 48">
              <a:extLst>
                <a:ext uri="{FF2B5EF4-FFF2-40B4-BE49-F238E27FC236}">
                  <a16:creationId xmlns:a16="http://schemas.microsoft.com/office/drawing/2014/main" xmlns="" id="{AE9C16B4-97F1-46B9-BB2C-4272C6D9C93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8" name="Freeform 49">
              <a:extLst>
                <a:ext uri="{FF2B5EF4-FFF2-40B4-BE49-F238E27FC236}">
                  <a16:creationId xmlns:a16="http://schemas.microsoft.com/office/drawing/2014/main" xmlns="" id="{2F026EEF-1171-4EA2-9128-34C19DCA5A1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9" name="Freeform 50">
              <a:extLst>
                <a:ext uri="{FF2B5EF4-FFF2-40B4-BE49-F238E27FC236}">
                  <a16:creationId xmlns:a16="http://schemas.microsoft.com/office/drawing/2014/main" xmlns="" id="{4183042E-C1E5-497D-9900-A46A026BEC1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0" name="Freeform 51">
              <a:extLst>
                <a:ext uri="{FF2B5EF4-FFF2-40B4-BE49-F238E27FC236}">
                  <a16:creationId xmlns:a16="http://schemas.microsoft.com/office/drawing/2014/main" xmlns="" id="{F5AD619A-DBEC-4B85-A8A1-3B2D174BE1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1" name="Freeform 52">
              <a:extLst>
                <a:ext uri="{FF2B5EF4-FFF2-40B4-BE49-F238E27FC236}">
                  <a16:creationId xmlns:a16="http://schemas.microsoft.com/office/drawing/2014/main" xmlns="" id="{5836FB6B-D1AE-4ABB-ACB2-6CAEF77220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2" name="Freeform 53">
              <a:extLst>
                <a:ext uri="{FF2B5EF4-FFF2-40B4-BE49-F238E27FC236}">
                  <a16:creationId xmlns:a16="http://schemas.microsoft.com/office/drawing/2014/main" xmlns="" id="{965312E0-6238-4837-9964-910E0C8A356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3" name="Freeform 54">
              <a:extLst>
                <a:ext uri="{FF2B5EF4-FFF2-40B4-BE49-F238E27FC236}">
                  <a16:creationId xmlns:a16="http://schemas.microsoft.com/office/drawing/2014/main" xmlns="" id="{73276C87-9A0F-4752-91CF-AB90B0EE818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4" name="Freeform 55">
              <a:extLst>
                <a:ext uri="{FF2B5EF4-FFF2-40B4-BE49-F238E27FC236}">
                  <a16:creationId xmlns:a16="http://schemas.microsoft.com/office/drawing/2014/main" xmlns="" id="{3E5938DD-18F9-4E7B-9985-C26BBA0307C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5" name="Freeform 56">
              <a:extLst>
                <a:ext uri="{FF2B5EF4-FFF2-40B4-BE49-F238E27FC236}">
                  <a16:creationId xmlns:a16="http://schemas.microsoft.com/office/drawing/2014/main" xmlns="" id="{A98B9DE5-1930-45D5-A9B6-AC2B1EAC8E5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6" name="Freeform 57">
              <a:extLst>
                <a:ext uri="{FF2B5EF4-FFF2-40B4-BE49-F238E27FC236}">
                  <a16:creationId xmlns:a16="http://schemas.microsoft.com/office/drawing/2014/main" xmlns="" id="{33E0629A-1DC1-4873-B670-CB357617A7D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7" name="Freeform 58">
              <a:extLst>
                <a:ext uri="{FF2B5EF4-FFF2-40B4-BE49-F238E27FC236}">
                  <a16:creationId xmlns:a16="http://schemas.microsoft.com/office/drawing/2014/main" xmlns="" id="{FA2B200B-2E81-4BD5-A8B2-ED3ABD1984B0}"/>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grpSp>
      <p:sp>
        <p:nvSpPr>
          <p:cNvPr id="2" name="Titolo 1">
            <a:extLst>
              <a:ext uri="{FF2B5EF4-FFF2-40B4-BE49-F238E27FC236}">
                <a16:creationId xmlns:a16="http://schemas.microsoft.com/office/drawing/2014/main" xmlns="" id="{05BCA74C-2498-F2EE-CD73-4ED4D6CC150F}"/>
              </a:ext>
            </a:extLst>
          </p:cNvPr>
          <p:cNvSpPr>
            <a:spLocks noGrp="1"/>
          </p:cNvSpPr>
          <p:nvPr>
            <p:ph type="title"/>
          </p:nvPr>
        </p:nvSpPr>
        <p:spPr>
          <a:xfrm>
            <a:off x="8057397" y="1113282"/>
            <a:ext cx="3489569" cy="2396681"/>
          </a:xfrm>
        </p:spPr>
        <p:txBody>
          <a:bodyPr vert="horz" lIns="91440" tIns="45720" rIns="91440" bIns="45720" rtlCol="0" anchor="b">
            <a:normAutofit/>
          </a:bodyPr>
          <a:lstStyle/>
          <a:p>
            <a:r>
              <a:rPr lang="en-US" sz="4400"/>
              <a:t>Edizione 2025 - promozioni</a:t>
            </a:r>
          </a:p>
        </p:txBody>
      </p:sp>
      <p:sp>
        <p:nvSpPr>
          <p:cNvPr id="188" name="Round Diagonal Corner Rectangle 6">
            <a:extLst>
              <a:ext uri="{FF2B5EF4-FFF2-40B4-BE49-F238E27FC236}">
                <a16:creationId xmlns:a16="http://schemas.microsoft.com/office/drawing/2014/main" xmlns="" id="{5D11984A-B249-4EC7-B524-C3C9122FD4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98949" y="808057"/>
            <a:ext cx="6752461" cy="5234394"/>
          </a:xfrm>
          <a:prstGeom prst="round2DiagRect">
            <a:avLst>
              <a:gd name="adj1" fmla="val 7418"/>
              <a:gd name="adj2" fmla="val 0"/>
            </a:avLst>
          </a:prstGeom>
          <a:solidFill>
            <a:srgbClr val="FFFFFF"/>
          </a:solidFill>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mmagine 3">
            <a:extLst>
              <a:ext uri="{FF2B5EF4-FFF2-40B4-BE49-F238E27FC236}">
                <a16:creationId xmlns:a16="http://schemas.microsoft.com/office/drawing/2014/main" xmlns="" id="{8B836CBA-A3A9-3741-21D0-C4E4C85AC7EE}"/>
              </a:ext>
            </a:extLst>
          </p:cNvPr>
          <p:cNvPicPr>
            <a:picLocks noChangeAspect="1"/>
          </p:cNvPicPr>
          <p:nvPr/>
        </p:nvPicPr>
        <p:blipFill>
          <a:blip r:embed="rId4"/>
          <a:stretch>
            <a:fillRect/>
          </a:stretch>
        </p:blipFill>
        <p:spPr>
          <a:xfrm>
            <a:off x="1118988" y="1935951"/>
            <a:ext cx="6112382" cy="2978607"/>
          </a:xfrm>
          <a:prstGeom prst="rect">
            <a:avLst/>
          </a:prstGeom>
        </p:spPr>
      </p:pic>
    </p:spTree>
    <p:extLst>
      <p:ext uri="{BB962C8B-B14F-4D97-AF65-F5344CB8AC3E}">
        <p14:creationId xmlns:p14="http://schemas.microsoft.com/office/powerpoint/2010/main" xmlns="" val="4244163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2">
            <a:extLst>
              <a:ext uri="{FF2B5EF4-FFF2-40B4-BE49-F238E27FC236}">
                <a16:creationId xmlns:a16="http://schemas.microsoft.com/office/drawing/2014/main" xmlns="" id="{D315EA7A-503F-4861-9A7A-86476406AFC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xmlns=""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12" name="Group 11">
            <a:extLst>
              <a:ext uri="{FF2B5EF4-FFF2-40B4-BE49-F238E27FC236}">
                <a16:creationId xmlns:a16="http://schemas.microsoft.com/office/drawing/2014/main" xmlns="" id="{5F6E419E-7478-4531-823C-58DF7A10FA8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4288" y="0"/>
            <a:ext cx="12053888" cy="6858001"/>
            <a:chOff x="-14288" y="0"/>
            <a:chExt cx="12053888" cy="6858001"/>
          </a:xfrm>
        </p:grpSpPr>
        <p:grpSp>
          <p:nvGrpSpPr>
            <p:cNvPr id="13" name="Group 12">
              <a:extLst>
                <a:ext uri="{FF2B5EF4-FFF2-40B4-BE49-F238E27FC236}">
                  <a16:creationId xmlns:a16="http://schemas.microsoft.com/office/drawing/2014/main" xmlns="" id="{6166DED5-3552-4512-A5D0-3BD8DB2BF480}"/>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5" name="Rectangle 5">
                <a:extLst>
                  <a:ext uri="{FF2B5EF4-FFF2-40B4-BE49-F238E27FC236}">
                    <a16:creationId xmlns:a16="http://schemas.microsoft.com/office/drawing/2014/main" xmlns="" id="{1EF83640-278B-4580-9288-D4C8F8E4D9C2}"/>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26" name="Freeform 6">
                <a:extLst>
                  <a:ext uri="{FF2B5EF4-FFF2-40B4-BE49-F238E27FC236}">
                    <a16:creationId xmlns:a16="http://schemas.microsoft.com/office/drawing/2014/main" xmlns="" id="{2F851863-7279-454C-B927-51EC13FFDC0D}"/>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7" name="Freeform 7">
                <a:extLst>
                  <a:ext uri="{FF2B5EF4-FFF2-40B4-BE49-F238E27FC236}">
                    <a16:creationId xmlns:a16="http://schemas.microsoft.com/office/drawing/2014/main" xmlns="" id="{13CDDA8A-092F-4F54-8206-22848FBB175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8" name="Freeform 8">
                <a:extLst>
                  <a:ext uri="{FF2B5EF4-FFF2-40B4-BE49-F238E27FC236}">
                    <a16:creationId xmlns:a16="http://schemas.microsoft.com/office/drawing/2014/main" xmlns="" id="{D3F474AA-8038-46EB-906B-EE7E8E5E9F2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9" name="Freeform 9">
                <a:extLst>
                  <a:ext uri="{FF2B5EF4-FFF2-40B4-BE49-F238E27FC236}">
                    <a16:creationId xmlns:a16="http://schemas.microsoft.com/office/drawing/2014/main" xmlns="" id="{DEA100B0-B335-41A5-A04B-B601E20968E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0" name="Freeform 10">
                <a:extLst>
                  <a:ext uri="{FF2B5EF4-FFF2-40B4-BE49-F238E27FC236}">
                    <a16:creationId xmlns:a16="http://schemas.microsoft.com/office/drawing/2014/main" xmlns="" id="{93FDDD44-A7E1-4A3A-9757-84B8F4D502C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1" name="Freeform 11">
                <a:extLst>
                  <a:ext uri="{FF2B5EF4-FFF2-40B4-BE49-F238E27FC236}">
                    <a16:creationId xmlns:a16="http://schemas.microsoft.com/office/drawing/2014/main" xmlns="" id="{D8338DDE-CA03-44D8-949F-A79C2E01C17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2" name="Freeform 12">
                <a:extLst>
                  <a:ext uri="{FF2B5EF4-FFF2-40B4-BE49-F238E27FC236}">
                    <a16:creationId xmlns:a16="http://schemas.microsoft.com/office/drawing/2014/main" xmlns="" id="{CBDAD3BA-A054-4189-9451-6E969BB4B96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3" name="Freeform 13">
                <a:extLst>
                  <a:ext uri="{FF2B5EF4-FFF2-40B4-BE49-F238E27FC236}">
                    <a16:creationId xmlns:a16="http://schemas.microsoft.com/office/drawing/2014/main" xmlns="" id="{EF10C686-CA10-4F20-98E0-3BBFC2EDC496}"/>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4" name="Freeform 14">
                <a:extLst>
                  <a:ext uri="{FF2B5EF4-FFF2-40B4-BE49-F238E27FC236}">
                    <a16:creationId xmlns:a16="http://schemas.microsoft.com/office/drawing/2014/main" xmlns="" id="{3904651A-E8FB-4006-B428-FB8B593389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5" name="Freeform 15">
                <a:extLst>
                  <a:ext uri="{FF2B5EF4-FFF2-40B4-BE49-F238E27FC236}">
                    <a16:creationId xmlns:a16="http://schemas.microsoft.com/office/drawing/2014/main" xmlns="" id="{8AAADB72-3AAF-4192-A9FF-7628FC38F31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6" name="Line 16">
                <a:extLst>
                  <a:ext uri="{FF2B5EF4-FFF2-40B4-BE49-F238E27FC236}">
                    <a16:creationId xmlns:a16="http://schemas.microsoft.com/office/drawing/2014/main" xmlns="" id="{4AA2AF70-7263-43F5-931F-E58CF9C8305D}"/>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xmlns=""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it-IT"/>
              </a:p>
            </p:txBody>
          </p:sp>
          <p:sp>
            <p:nvSpPr>
              <p:cNvPr id="37" name="Freeform 17">
                <a:extLst>
                  <a:ext uri="{FF2B5EF4-FFF2-40B4-BE49-F238E27FC236}">
                    <a16:creationId xmlns:a16="http://schemas.microsoft.com/office/drawing/2014/main" xmlns="" id="{1060A3F5-24D4-4418-ABFF-1F9BA791481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8" name="Freeform 18">
                <a:extLst>
                  <a:ext uri="{FF2B5EF4-FFF2-40B4-BE49-F238E27FC236}">
                    <a16:creationId xmlns:a16="http://schemas.microsoft.com/office/drawing/2014/main" xmlns="" id="{5B675803-C045-45DC-8B2B-CDE25229E73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39" name="Freeform 19">
                <a:extLst>
                  <a:ext uri="{FF2B5EF4-FFF2-40B4-BE49-F238E27FC236}">
                    <a16:creationId xmlns:a16="http://schemas.microsoft.com/office/drawing/2014/main" xmlns="" id="{EADA3295-F2BE-46B1-B100-FE72BA7FB8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0" name="Freeform 20">
                <a:extLst>
                  <a:ext uri="{FF2B5EF4-FFF2-40B4-BE49-F238E27FC236}">
                    <a16:creationId xmlns:a16="http://schemas.microsoft.com/office/drawing/2014/main" xmlns="" id="{551DAFD8-4E73-4975-A320-A28713040AF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1" name="Rectangle 21">
                <a:extLst>
                  <a:ext uri="{FF2B5EF4-FFF2-40B4-BE49-F238E27FC236}">
                    <a16:creationId xmlns:a16="http://schemas.microsoft.com/office/drawing/2014/main" xmlns="" id="{CC70859F-6F0C-458C-871C-659479A77333}"/>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42" name="Freeform 22">
                <a:extLst>
                  <a:ext uri="{FF2B5EF4-FFF2-40B4-BE49-F238E27FC236}">
                    <a16:creationId xmlns:a16="http://schemas.microsoft.com/office/drawing/2014/main" xmlns="" id="{5B72D469-05AB-4030-A098-93996328F63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3" name="Freeform 23">
                <a:extLst>
                  <a:ext uri="{FF2B5EF4-FFF2-40B4-BE49-F238E27FC236}">
                    <a16:creationId xmlns:a16="http://schemas.microsoft.com/office/drawing/2014/main" xmlns="" id="{75DBFDF8-F8E9-48E1-A45A-D2B5AE2DF818}"/>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4" name="Freeform 24">
                <a:extLst>
                  <a:ext uri="{FF2B5EF4-FFF2-40B4-BE49-F238E27FC236}">
                    <a16:creationId xmlns:a16="http://schemas.microsoft.com/office/drawing/2014/main" xmlns="" id="{0551FF34-D734-4387-A502-51A05F44AAE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5" name="Freeform 25">
                <a:extLst>
                  <a:ext uri="{FF2B5EF4-FFF2-40B4-BE49-F238E27FC236}">
                    <a16:creationId xmlns:a16="http://schemas.microsoft.com/office/drawing/2014/main" xmlns="" id="{AFC8681E-1281-45FF-BAE4-117F130B58F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6" name="Freeform 26">
                <a:extLst>
                  <a:ext uri="{FF2B5EF4-FFF2-40B4-BE49-F238E27FC236}">
                    <a16:creationId xmlns:a16="http://schemas.microsoft.com/office/drawing/2014/main" xmlns="" id="{50129A5D-104B-4BA4-BF6B-EFE5A18E9D7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7" name="Freeform 27">
                <a:extLst>
                  <a:ext uri="{FF2B5EF4-FFF2-40B4-BE49-F238E27FC236}">
                    <a16:creationId xmlns:a16="http://schemas.microsoft.com/office/drawing/2014/main" xmlns="" id="{B577A65E-5B12-4906-BE44-488292A6114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8" name="Freeform 28">
                <a:extLst>
                  <a:ext uri="{FF2B5EF4-FFF2-40B4-BE49-F238E27FC236}">
                    <a16:creationId xmlns:a16="http://schemas.microsoft.com/office/drawing/2014/main" xmlns="" id="{B4979406-1BBE-4866-A457-C27512B370F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49" name="Freeform 29">
                <a:extLst>
                  <a:ext uri="{FF2B5EF4-FFF2-40B4-BE49-F238E27FC236}">
                    <a16:creationId xmlns:a16="http://schemas.microsoft.com/office/drawing/2014/main" xmlns="" id="{549FFC41-8687-4748-9C1D-2A4646E5259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50" name="Freeform 30">
                <a:extLst>
                  <a:ext uri="{FF2B5EF4-FFF2-40B4-BE49-F238E27FC236}">
                    <a16:creationId xmlns:a16="http://schemas.microsoft.com/office/drawing/2014/main" xmlns="" id="{B11E840F-BD53-4800-83CA-1947A25D64C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51" name="Freeform 31">
                <a:extLst>
                  <a:ext uri="{FF2B5EF4-FFF2-40B4-BE49-F238E27FC236}">
                    <a16:creationId xmlns:a16="http://schemas.microsoft.com/office/drawing/2014/main" xmlns="" id="{B4CCFC6B-527F-45F5-B3D7-E9B97D93C0F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grpSp>
        <p:grpSp>
          <p:nvGrpSpPr>
            <p:cNvPr id="14" name="Group 13">
              <a:extLst>
                <a:ext uri="{FF2B5EF4-FFF2-40B4-BE49-F238E27FC236}">
                  <a16:creationId xmlns:a16="http://schemas.microsoft.com/office/drawing/2014/main" xmlns="" id="{D3DCC051-27F2-4DBE-A517-3C7B41B68455}"/>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5" name="Freeform 32">
                <a:extLst>
                  <a:ext uri="{FF2B5EF4-FFF2-40B4-BE49-F238E27FC236}">
                    <a16:creationId xmlns:a16="http://schemas.microsoft.com/office/drawing/2014/main" xmlns="" id="{430CD11B-83C2-4688-998D-61671562F09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6" name="Freeform 33">
                <a:extLst>
                  <a:ext uri="{FF2B5EF4-FFF2-40B4-BE49-F238E27FC236}">
                    <a16:creationId xmlns:a16="http://schemas.microsoft.com/office/drawing/2014/main" xmlns="" id="{A416D02C-5F18-4A38-9CFB-8A621C721E48}"/>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7" name="Freeform 34">
                <a:extLst>
                  <a:ext uri="{FF2B5EF4-FFF2-40B4-BE49-F238E27FC236}">
                    <a16:creationId xmlns:a16="http://schemas.microsoft.com/office/drawing/2014/main" xmlns="" id="{573D4C8C-23EB-4CC5-AB4F-4B4EB14648B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8" name="Freeform 35">
                <a:extLst>
                  <a:ext uri="{FF2B5EF4-FFF2-40B4-BE49-F238E27FC236}">
                    <a16:creationId xmlns:a16="http://schemas.microsoft.com/office/drawing/2014/main" xmlns="" id="{0252D8BA-387F-4F32-82AE-F3CD4A9C548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9" name="Freeform 36">
                <a:extLst>
                  <a:ext uri="{FF2B5EF4-FFF2-40B4-BE49-F238E27FC236}">
                    <a16:creationId xmlns:a16="http://schemas.microsoft.com/office/drawing/2014/main" xmlns="" id="{9A6E44F7-44BE-461D-A533-541FE46C07B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0" name="Freeform 37">
                <a:extLst>
                  <a:ext uri="{FF2B5EF4-FFF2-40B4-BE49-F238E27FC236}">
                    <a16:creationId xmlns:a16="http://schemas.microsoft.com/office/drawing/2014/main" xmlns="" id="{566C6055-836D-49ED-A4FC-5775CA27C2D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1" name="Freeform 38">
                <a:extLst>
                  <a:ext uri="{FF2B5EF4-FFF2-40B4-BE49-F238E27FC236}">
                    <a16:creationId xmlns:a16="http://schemas.microsoft.com/office/drawing/2014/main" xmlns="" id="{F14FE2AF-B4CA-4539-9777-0FC2D4A7AB3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2" name="Freeform 39">
                <a:extLst>
                  <a:ext uri="{FF2B5EF4-FFF2-40B4-BE49-F238E27FC236}">
                    <a16:creationId xmlns:a16="http://schemas.microsoft.com/office/drawing/2014/main" xmlns="" id="{9FBA3A27-1780-40C8-A3AE-6E2EA7A3429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3" name="Freeform 40">
                <a:extLst>
                  <a:ext uri="{FF2B5EF4-FFF2-40B4-BE49-F238E27FC236}">
                    <a16:creationId xmlns:a16="http://schemas.microsoft.com/office/drawing/2014/main" xmlns="" id="{A2C28934-2400-466F-B4D7-5A7D5467D23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24" name="Rectangle 41">
                <a:extLst>
                  <a:ext uri="{FF2B5EF4-FFF2-40B4-BE49-F238E27FC236}">
                    <a16:creationId xmlns:a16="http://schemas.microsoft.com/office/drawing/2014/main" xmlns="" id="{41D0850A-1F9C-4759-AD74-903DE36F86A8}"/>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grpSp>
      </p:grpSp>
      <p:pic>
        <p:nvPicPr>
          <p:cNvPr id="53" name="Picture 2">
            <a:extLst>
              <a:ext uri="{FF2B5EF4-FFF2-40B4-BE49-F238E27FC236}">
                <a16:creationId xmlns:a16="http://schemas.microsoft.com/office/drawing/2014/main" xmlns="" id="{9018343C-0778-41DD-9B4B-DD35C7325022}"/>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1591" y="0"/>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nvGrpSpPr>
          <p:cNvPr id="55" name="Group 54">
            <a:extLst>
              <a:ext uri="{FF2B5EF4-FFF2-40B4-BE49-F238E27FC236}">
                <a16:creationId xmlns:a16="http://schemas.microsoft.com/office/drawing/2014/main" xmlns="" id="{71B927C1-9798-4C5C-B5C1-533BAC6E53B9}"/>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0"/>
            <a:ext cx="12053888" cy="6858001"/>
            <a:chOff x="-14288" y="0"/>
            <a:chExt cx="12053888" cy="6858001"/>
          </a:xfrm>
        </p:grpSpPr>
        <p:grpSp>
          <p:nvGrpSpPr>
            <p:cNvPr id="56" name="Group 55">
              <a:extLst>
                <a:ext uri="{FF2B5EF4-FFF2-40B4-BE49-F238E27FC236}">
                  <a16:creationId xmlns:a16="http://schemas.microsoft.com/office/drawing/2014/main" xmlns="" id="{BD1CBC78-DE67-41CF-AEBA-457CF7FC18A9}"/>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68" name="Rectangle 5">
                <a:extLst>
                  <a:ext uri="{FF2B5EF4-FFF2-40B4-BE49-F238E27FC236}">
                    <a16:creationId xmlns:a16="http://schemas.microsoft.com/office/drawing/2014/main" xmlns="" id="{60B54AE6-A39D-4588-83AD-A1EDA79EB628}"/>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69" name="Freeform 6">
                <a:extLst>
                  <a:ext uri="{FF2B5EF4-FFF2-40B4-BE49-F238E27FC236}">
                    <a16:creationId xmlns:a16="http://schemas.microsoft.com/office/drawing/2014/main" xmlns="" id="{591BE68D-E84D-47D1-8C2C-84C07EF0B09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0" name="Freeform 7">
                <a:extLst>
                  <a:ext uri="{FF2B5EF4-FFF2-40B4-BE49-F238E27FC236}">
                    <a16:creationId xmlns:a16="http://schemas.microsoft.com/office/drawing/2014/main" xmlns="" id="{A2204FBD-C360-4355-844D-09AC040FD96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1" name="Freeform 8">
                <a:extLst>
                  <a:ext uri="{FF2B5EF4-FFF2-40B4-BE49-F238E27FC236}">
                    <a16:creationId xmlns:a16="http://schemas.microsoft.com/office/drawing/2014/main" xmlns="" id="{28D72865-B9BB-4F5E-9DEC-C4DA21C257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2" name="Freeform 9">
                <a:extLst>
                  <a:ext uri="{FF2B5EF4-FFF2-40B4-BE49-F238E27FC236}">
                    <a16:creationId xmlns:a16="http://schemas.microsoft.com/office/drawing/2014/main" xmlns="" id="{AB7FBD61-8186-4A9B-8FE5-E211E99A0C6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3" name="Freeform 10">
                <a:extLst>
                  <a:ext uri="{FF2B5EF4-FFF2-40B4-BE49-F238E27FC236}">
                    <a16:creationId xmlns:a16="http://schemas.microsoft.com/office/drawing/2014/main" xmlns="" id="{8C9982D6-12E5-4920-9107-FEF23A699AA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4" name="Freeform 11">
                <a:extLst>
                  <a:ext uri="{FF2B5EF4-FFF2-40B4-BE49-F238E27FC236}">
                    <a16:creationId xmlns:a16="http://schemas.microsoft.com/office/drawing/2014/main" xmlns="" id="{9BB3F80E-6F52-44C9-B9D2-55BDB62FAD9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5" name="Freeform 12">
                <a:extLst>
                  <a:ext uri="{FF2B5EF4-FFF2-40B4-BE49-F238E27FC236}">
                    <a16:creationId xmlns:a16="http://schemas.microsoft.com/office/drawing/2014/main" xmlns="" id="{27B6E33E-0CBC-44AA-99E3-6893463ECB3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6" name="Freeform 13">
                <a:extLst>
                  <a:ext uri="{FF2B5EF4-FFF2-40B4-BE49-F238E27FC236}">
                    <a16:creationId xmlns:a16="http://schemas.microsoft.com/office/drawing/2014/main" xmlns="" id="{E4FBA0A1-7DE5-4E1F-8188-76740F5F6892}"/>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7" name="Freeform 14">
                <a:extLst>
                  <a:ext uri="{FF2B5EF4-FFF2-40B4-BE49-F238E27FC236}">
                    <a16:creationId xmlns:a16="http://schemas.microsoft.com/office/drawing/2014/main" xmlns="" id="{D7327CF4-A65A-46FF-B252-3E0707230F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8" name="Freeform 15">
                <a:extLst>
                  <a:ext uri="{FF2B5EF4-FFF2-40B4-BE49-F238E27FC236}">
                    <a16:creationId xmlns:a16="http://schemas.microsoft.com/office/drawing/2014/main" xmlns="" id="{94491CCA-20DD-416E-97F6-8449A0E2F116}"/>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79" name="Line 16">
                <a:extLst>
                  <a:ext uri="{FF2B5EF4-FFF2-40B4-BE49-F238E27FC236}">
                    <a16:creationId xmlns:a16="http://schemas.microsoft.com/office/drawing/2014/main" xmlns="" id="{9E408FEC-126E-4556-8DA1-F77E5701564B}"/>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xmlns=""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it-IT"/>
              </a:p>
            </p:txBody>
          </p:sp>
          <p:sp>
            <p:nvSpPr>
              <p:cNvPr id="80" name="Freeform 17">
                <a:extLst>
                  <a:ext uri="{FF2B5EF4-FFF2-40B4-BE49-F238E27FC236}">
                    <a16:creationId xmlns:a16="http://schemas.microsoft.com/office/drawing/2014/main" xmlns="" id="{11299703-E290-42D8-9D2D-5659377461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1" name="Freeform 18">
                <a:extLst>
                  <a:ext uri="{FF2B5EF4-FFF2-40B4-BE49-F238E27FC236}">
                    <a16:creationId xmlns:a16="http://schemas.microsoft.com/office/drawing/2014/main" xmlns="" id="{F0D8EDED-63DD-48FD-9B2A-AAF9CAAEBA2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2" name="Freeform 19">
                <a:extLst>
                  <a:ext uri="{FF2B5EF4-FFF2-40B4-BE49-F238E27FC236}">
                    <a16:creationId xmlns:a16="http://schemas.microsoft.com/office/drawing/2014/main" xmlns="" id="{1C841D15-6D0B-43DA-9189-54AE258E1A8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3" name="Freeform 20">
                <a:extLst>
                  <a:ext uri="{FF2B5EF4-FFF2-40B4-BE49-F238E27FC236}">
                    <a16:creationId xmlns:a16="http://schemas.microsoft.com/office/drawing/2014/main" xmlns="" id="{470BE3D1-28A8-4F20-B18C-8E677B08645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4" name="Rectangle 21">
                <a:extLst>
                  <a:ext uri="{FF2B5EF4-FFF2-40B4-BE49-F238E27FC236}">
                    <a16:creationId xmlns:a16="http://schemas.microsoft.com/office/drawing/2014/main" xmlns="" id="{AE149E9A-866F-4466-9B1D-6B49361DAAE0}"/>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85" name="Freeform 22">
                <a:extLst>
                  <a:ext uri="{FF2B5EF4-FFF2-40B4-BE49-F238E27FC236}">
                    <a16:creationId xmlns:a16="http://schemas.microsoft.com/office/drawing/2014/main" xmlns="" id="{C6D0299C-524E-4E5D-9F06-BAF2BFF218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6" name="Freeform 23">
                <a:extLst>
                  <a:ext uri="{FF2B5EF4-FFF2-40B4-BE49-F238E27FC236}">
                    <a16:creationId xmlns:a16="http://schemas.microsoft.com/office/drawing/2014/main" xmlns="" id="{B8B5DC83-B8E6-477E-8DA5-189A242D671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7" name="Freeform 24">
                <a:extLst>
                  <a:ext uri="{FF2B5EF4-FFF2-40B4-BE49-F238E27FC236}">
                    <a16:creationId xmlns:a16="http://schemas.microsoft.com/office/drawing/2014/main" xmlns="" id="{9194CC76-136B-44AF-9D62-1CA9F6DD941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8" name="Freeform 25">
                <a:extLst>
                  <a:ext uri="{FF2B5EF4-FFF2-40B4-BE49-F238E27FC236}">
                    <a16:creationId xmlns:a16="http://schemas.microsoft.com/office/drawing/2014/main" xmlns="" id="{E8ACD66F-F4B0-4A77-B1A5-9EDCC4EEE250}"/>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89" name="Freeform 26">
                <a:extLst>
                  <a:ext uri="{FF2B5EF4-FFF2-40B4-BE49-F238E27FC236}">
                    <a16:creationId xmlns:a16="http://schemas.microsoft.com/office/drawing/2014/main" xmlns="" id="{F78B2DB3-FD63-48E2-A23E-F6E97C244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90" name="Freeform 27">
                <a:extLst>
                  <a:ext uri="{FF2B5EF4-FFF2-40B4-BE49-F238E27FC236}">
                    <a16:creationId xmlns:a16="http://schemas.microsoft.com/office/drawing/2014/main" xmlns="" id="{AB42FFCE-D4FC-485E-90D5-39D721CFA99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91" name="Freeform 28">
                <a:extLst>
                  <a:ext uri="{FF2B5EF4-FFF2-40B4-BE49-F238E27FC236}">
                    <a16:creationId xmlns:a16="http://schemas.microsoft.com/office/drawing/2014/main" xmlns="" id="{04658F53-ECB3-4DD3-AC4C-73F53A457DC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92" name="Freeform 29">
                <a:extLst>
                  <a:ext uri="{FF2B5EF4-FFF2-40B4-BE49-F238E27FC236}">
                    <a16:creationId xmlns:a16="http://schemas.microsoft.com/office/drawing/2014/main" xmlns="" id="{2AE028A6-8CE7-4186-A31E-D2A40ECDFD57}"/>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93" name="Freeform 30">
                <a:extLst>
                  <a:ext uri="{FF2B5EF4-FFF2-40B4-BE49-F238E27FC236}">
                    <a16:creationId xmlns:a16="http://schemas.microsoft.com/office/drawing/2014/main" xmlns="" id="{AE921804-452E-42DB-80F8-051A53E2CD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94" name="Freeform 31">
                <a:extLst>
                  <a:ext uri="{FF2B5EF4-FFF2-40B4-BE49-F238E27FC236}">
                    <a16:creationId xmlns:a16="http://schemas.microsoft.com/office/drawing/2014/main" xmlns="" id="{E9B02156-F8B0-4C97-AAF3-97C74A2C665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grpSp>
        <p:grpSp>
          <p:nvGrpSpPr>
            <p:cNvPr id="57" name="Group 56">
              <a:extLst>
                <a:ext uri="{FF2B5EF4-FFF2-40B4-BE49-F238E27FC236}">
                  <a16:creationId xmlns:a16="http://schemas.microsoft.com/office/drawing/2014/main" xmlns="" id="{36CA6519-2870-4AD4-8099-18D508E3FF68}"/>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58" name="Freeform 32">
                <a:extLst>
                  <a:ext uri="{FF2B5EF4-FFF2-40B4-BE49-F238E27FC236}">
                    <a16:creationId xmlns:a16="http://schemas.microsoft.com/office/drawing/2014/main" xmlns="" id="{BC3C6E82-8E4E-4854-A2D1-7DAF1F35FBD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59" name="Freeform 33">
                <a:extLst>
                  <a:ext uri="{FF2B5EF4-FFF2-40B4-BE49-F238E27FC236}">
                    <a16:creationId xmlns:a16="http://schemas.microsoft.com/office/drawing/2014/main" xmlns="" id="{6DF90866-7048-488A-A4B3-6A3F8500E5B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0" name="Freeform 34">
                <a:extLst>
                  <a:ext uri="{FF2B5EF4-FFF2-40B4-BE49-F238E27FC236}">
                    <a16:creationId xmlns:a16="http://schemas.microsoft.com/office/drawing/2014/main" xmlns="" id="{C7492B5B-0DAF-40D2-8D7E-A5B1CB80A89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1" name="Freeform 35">
                <a:extLst>
                  <a:ext uri="{FF2B5EF4-FFF2-40B4-BE49-F238E27FC236}">
                    <a16:creationId xmlns:a16="http://schemas.microsoft.com/office/drawing/2014/main" xmlns="" id="{7F3E205C-1EDF-44F1-ADFF-907F6F9A785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2" name="Freeform 36">
                <a:extLst>
                  <a:ext uri="{FF2B5EF4-FFF2-40B4-BE49-F238E27FC236}">
                    <a16:creationId xmlns:a16="http://schemas.microsoft.com/office/drawing/2014/main" xmlns="" id="{F1F97E15-C677-4DF3-9CDD-FA73AF35C3B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3" name="Freeform 37">
                <a:extLst>
                  <a:ext uri="{FF2B5EF4-FFF2-40B4-BE49-F238E27FC236}">
                    <a16:creationId xmlns:a16="http://schemas.microsoft.com/office/drawing/2014/main" xmlns="" id="{3E9072E3-BE5E-4305-ACA6-9A21804B0BB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4" name="Freeform 38">
                <a:extLst>
                  <a:ext uri="{FF2B5EF4-FFF2-40B4-BE49-F238E27FC236}">
                    <a16:creationId xmlns:a16="http://schemas.microsoft.com/office/drawing/2014/main" xmlns="" id="{B423CA3B-303A-4681-A241-773908084B5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5" name="Freeform 39">
                <a:extLst>
                  <a:ext uri="{FF2B5EF4-FFF2-40B4-BE49-F238E27FC236}">
                    <a16:creationId xmlns:a16="http://schemas.microsoft.com/office/drawing/2014/main" xmlns="" id="{BBBF1F7D-CCDC-4994-AC8E-F0659B7C73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6" name="Freeform 40">
                <a:extLst>
                  <a:ext uri="{FF2B5EF4-FFF2-40B4-BE49-F238E27FC236}">
                    <a16:creationId xmlns:a16="http://schemas.microsoft.com/office/drawing/2014/main" xmlns="" id="{FB5963B4-24BD-41E4-B478-711756BB5B65}"/>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67" name="Rectangle 41">
                <a:extLst>
                  <a:ext uri="{FF2B5EF4-FFF2-40B4-BE49-F238E27FC236}">
                    <a16:creationId xmlns:a16="http://schemas.microsoft.com/office/drawing/2014/main" xmlns="" id="{86840453-F642-4E05-9EEA-F9155CEDEE8A}"/>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939587" y="6596063"/>
                <a:ext cx="23813" cy="252413"/>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grpSp>
      </p:grpSp>
      <p:sp useBgFill="1">
        <p:nvSpPr>
          <p:cNvPr id="96" name="Rectangle 95">
            <a:extLst>
              <a:ext uri="{FF2B5EF4-FFF2-40B4-BE49-F238E27FC236}">
                <a16:creationId xmlns:a16="http://schemas.microsoft.com/office/drawing/2014/main" xmlns="" id="{F04D02B2-0CF7-407E-A7F3-CEB52ABEB2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xmlns="" id="{C6DDA51F-AA5F-45C8-84DC-CEAE96F27A80}"/>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99" name="Rectangle 5">
              <a:extLst>
                <a:ext uri="{FF2B5EF4-FFF2-40B4-BE49-F238E27FC236}">
                  <a16:creationId xmlns:a16="http://schemas.microsoft.com/office/drawing/2014/main" xmlns="" id="{BF34871E-B64D-47C9-ABC1-518F49729EEA}"/>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00" name="Freeform 6">
              <a:extLst>
                <a:ext uri="{FF2B5EF4-FFF2-40B4-BE49-F238E27FC236}">
                  <a16:creationId xmlns:a16="http://schemas.microsoft.com/office/drawing/2014/main" xmlns="" id="{2EFC3199-B82F-435F-A30D-F593CBD580C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1" name="Freeform 7">
              <a:extLst>
                <a:ext uri="{FF2B5EF4-FFF2-40B4-BE49-F238E27FC236}">
                  <a16:creationId xmlns:a16="http://schemas.microsoft.com/office/drawing/2014/main" xmlns="" id="{38E53882-1F61-43E0-B79A-ACED33847803}"/>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2" name="Freeform 8">
              <a:extLst>
                <a:ext uri="{FF2B5EF4-FFF2-40B4-BE49-F238E27FC236}">
                  <a16:creationId xmlns:a16="http://schemas.microsoft.com/office/drawing/2014/main" xmlns="" id="{F52A5BC5-6859-40F8-8B67-F512117D6C7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3" name="Freeform 9">
              <a:extLst>
                <a:ext uri="{FF2B5EF4-FFF2-40B4-BE49-F238E27FC236}">
                  <a16:creationId xmlns:a16="http://schemas.microsoft.com/office/drawing/2014/main" xmlns="" id="{CEB5A396-50E3-4BD8-8963-F88BE3D591BD}"/>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4" name="Freeform 10">
              <a:extLst>
                <a:ext uri="{FF2B5EF4-FFF2-40B4-BE49-F238E27FC236}">
                  <a16:creationId xmlns:a16="http://schemas.microsoft.com/office/drawing/2014/main" xmlns="" id="{1188D78F-BD3C-404E-A542-863D7DE029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5" name="Freeform 11">
              <a:extLst>
                <a:ext uri="{FF2B5EF4-FFF2-40B4-BE49-F238E27FC236}">
                  <a16:creationId xmlns:a16="http://schemas.microsoft.com/office/drawing/2014/main" xmlns="" id="{C5F2E59C-EE00-47F4-94B8-5DF072AE575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6" name="Freeform 12">
              <a:extLst>
                <a:ext uri="{FF2B5EF4-FFF2-40B4-BE49-F238E27FC236}">
                  <a16:creationId xmlns:a16="http://schemas.microsoft.com/office/drawing/2014/main" xmlns="" id="{E953844C-2F95-4BCB-925D-89BCF13255E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7" name="Freeform 13">
              <a:extLst>
                <a:ext uri="{FF2B5EF4-FFF2-40B4-BE49-F238E27FC236}">
                  <a16:creationId xmlns:a16="http://schemas.microsoft.com/office/drawing/2014/main" xmlns="" id="{16DFAD72-0B21-43D6-BAD6-901CC9940740}"/>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8" name="Freeform 14">
              <a:extLst>
                <a:ext uri="{FF2B5EF4-FFF2-40B4-BE49-F238E27FC236}">
                  <a16:creationId xmlns:a16="http://schemas.microsoft.com/office/drawing/2014/main" xmlns="" id="{9C3588CC-2440-440D-A141-9206C65A20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09" name="Freeform 15">
              <a:extLst>
                <a:ext uri="{FF2B5EF4-FFF2-40B4-BE49-F238E27FC236}">
                  <a16:creationId xmlns:a16="http://schemas.microsoft.com/office/drawing/2014/main" xmlns="" id="{0A71A2F7-613C-41A9-B808-A8E1BDC23390}"/>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0" name="Line 16">
              <a:extLst>
                <a:ext uri="{FF2B5EF4-FFF2-40B4-BE49-F238E27FC236}">
                  <a16:creationId xmlns:a16="http://schemas.microsoft.com/office/drawing/2014/main" xmlns="" id="{CCC8072C-0F4A-440E-85F8-21BD6CFCBBF1}"/>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xmlns=""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it-IT"/>
            </a:p>
          </p:txBody>
        </p:sp>
        <p:sp>
          <p:nvSpPr>
            <p:cNvPr id="111" name="Freeform 17">
              <a:extLst>
                <a:ext uri="{FF2B5EF4-FFF2-40B4-BE49-F238E27FC236}">
                  <a16:creationId xmlns:a16="http://schemas.microsoft.com/office/drawing/2014/main" xmlns="" id="{4B4C9869-76AD-4C59-8DD5-6B58C2D7146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2" name="Freeform 18">
              <a:extLst>
                <a:ext uri="{FF2B5EF4-FFF2-40B4-BE49-F238E27FC236}">
                  <a16:creationId xmlns:a16="http://schemas.microsoft.com/office/drawing/2014/main" xmlns="" id="{87FF3E02-500A-4F64-8848-E736A2C77B6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3" name="Freeform 19">
              <a:extLst>
                <a:ext uri="{FF2B5EF4-FFF2-40B4-BE49-F238E27FC236}">
                  <a16:creationId xmlns:a16="http://schemas.microsoft.com/office/drawing/2014/main" xmlns="" id="{60D3FC48-EA2B-469C-AA24-76B0D7DAE24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4" name="Freeform 20">
              <a:extLst>
                <a:ext uri="{FF2B5EF4-FFF2-40B4-BE49-F238E27FC236}">
                  <a16:creationId xmlns:a16="http://schemas.microsoft.com/office/drawing/2014/main" xmlns="" id="{457EFF6D-A151-4B71-A304-9746BCC3F7C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5" name="Rectangle 21">
              <a:extLst>
                <a:ext uri="{FF2B5EF4-FFF2-40B4-BE49-F238E27FC236}">
                  <a16:creationId xmlns:a16="http://schemas.microsoft.com/office/drawing/2014/main" xmlns="" id="{5272A688-3CE0-4825-B9B5-94092DCF49E2}"/>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16" name="Freeform 22">
              <a:extLst>
                <a:ext uri="{FF2B5EF4-FFF2-40B4-BE49-F238E27FC236}">
                  <a16:creationId xmlns:a16="http://schemas.microsoft.com/office/drawing/2014/main" xmlns="" id="{92B0BB5B-58FA-47AA-A7CF-6811E1B03CB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7" name="Freeform 23">
              <a:extLst>
                <a:ext uri="{FF2B5EF4-FFF2-40B4-BE49-F238E27FC236}">
                  <a16:creationId xmlns:a16="http://schemas.microsoft.com/office/drawing/2014/main" xmlns="" id="{5540DDDF-6A7E-4CE4-905A-8D4B83A070E7}"/>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8" name="Freeform 24">
              <a:extLst>
                <a:ext uri="{FF2B5EF4-FFF2-40B4-BE49-F238E27FC236}">
                  <a16:creationId xmlns:a16="http://schemas.microsoft.com/office/drawing/2014/main" xmlns="" id="{809F7269-5CA1-46CB-948C-13787BC475C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19" name="Freeform 25">
              <a:extLst>
                <a:ext uri="{FF2B5EF4-FFF2-40B4-BE49-F238E27FC236}">
                  <a16:creationId xmlns:a16="http://schemas.microsoft.com/office/drawing/2014/main" xmlns="" id="{3709D6DA-015F-4C16-94DD-ABEEA131AF44}"/>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0" name="Freeform 26">
              <a:extLst>
                <a:ext uri="{FF2B5EF4-FFF2-40B4-BE49-F238E27FC236}">
                  <a16:creationId xmlns:a16="http://schemas.microsoft.com/office/drawing/2014/main" xmlns="" id="{8B93C08E-CD79-46A8-BA96-3702505C4DB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1" name="Freeform 27">
              <a:extLst>
                <a:ext uri="{FF2B5EF4-FFF2-40B4-BE49-F238E27FC236}">
                  <a16:creationId xmlns:a16="http://schemas.microsoft.com/office/drawing/2014/main" xmlns="" id="{04FE9491-C10F-4913-B24A-676F284C16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2" name="Freeform 28">
              <a:extLst>
                <a:ext uri="{FF2B5EF4-FFF2-40B4-BE49-F238E27FC236}">
                  <a16:creationId xmlns:a16="http://schemas.microsoft.com/office/drawing/2014/main" xmlns="" id="{913C482B-C5FC-45AD-8C72-73C16C939570}"/>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3" name="Freeform 29">
              <a:extLst>
                <a:ext uri="{FF2B5EF4-FFF2-40B4-BE49-F238E27FC236}">
                  <a16:creationId xmlns:a16="http://schemas.microsoft.com/office/drawing/2014/main" xmlns="" id="{6C188634-D7BC-4AA4-AE9A-84AD81BBAC18}"/>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4" name="Freeform 30">
              <a:extLst>
                <a:ext uri="{FF2B5EF4-FFF2-40B4-BE49-F238E27FC236}">
                  <a16:creationId xmlns:a16="http://schemas.microsoft.com/office/drawing/2014/main" xmlns="" id="{8E7875E7-9177-4B5A-9E27-0112064F80F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25" name="Freeform 31">
              <a:extLst>
                <a:ext uri="{FF2B5EF4-FFF2-40B4-BE49-F238E27FC236}">
                  <a16:creationId xmlns:a16="http://schemas.microsoft.com/office/drawing/2014/main" xmlns="" id="{59B8ABC3-D670-4736-84AB-C73CA4B1960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grpSp>
      <p:pic>
        <p:nvPicPr>
          <p:cNvPr id="127" name="Picture 2">
            <a:extLst>
              <a:ext uri="{FF2B5EF4-FFF2-40B4-BE49-F238E27FC236}">
                <a16:creationId xmlns:a16="http://schemas.microsoft.com/office/drawing/2014/main" xmlns="" id="{FD8ABCF5-CC25-4369-8CA0-1016BADA2EC1}"/>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extLst>
              <a:ext uri="{28A0092B-C50C-407E-A947-70E740481C1C}">
                <a14:useLocalDpi xmlns:a14="http://schemas.microsoft.com/office/drawing/2010/main" xmlns=""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129" name="Rectangle 128">
            <a:extLst>
              <a:ext uri="{FF2B5EF4-FFF2-40B4-BE49-F238E27FC236}">
                <a16:creationId xmlns:a16="http://schemas.microsoft.com/office/drawing/2014/main" xmlns="" id="{9A6CAB08-AD55-4410-9A2A-31FA98F247D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xmlns="" id="{652DAC3A-4FD0-4A8F-92B6-435AA80392D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32" name="Rectangle 5">
              <a:extLst>
                <a:ext uri="{FF2B5EF4-FFF2-40B4-BE49-F238E27FC236}">
                  <a16:creationId xmlns:a16="http://schemas.microsoft.com/office/drawing/2014/main" xmlns="" id="{B9D64E40-B368-413D-8A3E-FFCAA54D2811}"/>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33" name="Freeform 6">
              <a:extLst>
                <a:ext uri="{FF2B5EF4-FFF2-40B4-BE49-F238E27FC236}">
                  <a16:creationId xmlns:a16="http://schemas.microsoft.com/office/drawing/2014/main" xmlns="" id="{5E116B13-6012-4840-AA3B-C716469FB5BB}"/>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4" name="Freeform 7">
              <a:extLst>
                <a:ext uri="{FF2B5EF4-FFF2-40B4-BE49-F238E27FC236}">
                  <a16:creationId xmlns:a16="http://schemas.microsoft.com/office/drawing/2014/main" xmlns="" id="{2EB1A2A7-7168-4A40-A825-DFEAE52C4D09}"/>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5" name="Freeform 8">
              <a:extLst>
                <a:ext uri="{FF2B5EF4-FFF2-40B4-BE49-F238E27FC236}">
                  <a16:creationId xmlns:a16="http://schemas.microsoft.com/office/drawing/2014/main" xmlns="" id="{90019991-73F1-47C6-A7D4-A9D26312791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6" name="Freeform 9">
              <a:extLst>
                <a:ext uri="{FF2B5EF4-FFF2-40B4-BE49-F238E27FC236}">
                  <a16:creationId xmlns:a16="http://schemas.microsoft.com/office/drawing/2014/main" xmlns="" id="{916C4EC5-59EA-4C75-AF70-4873CD11574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7" name="Freeform 10">
              <a:extLst>
                <a:ext uri="{FF2B5EF4-FFF2-40B4-BE49-F238E27FC236}">
                  <a16:creationId xmlns:a16="http://schemas.microsoft.com/office/drawing/2014/main" xmlns="" id="{C8961F09-0B82-40F7-B928-E5AF3393068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8" name="Freeform 11">
              <a:extLst>
                <a:ext uri="{FF2B5EF4-FFF2-40B4-BE49-F238E27FC236}">
                  <a16:creationId xmlns:a16="http://schemas.microsoft.com/office/drawing/2014/main" xmlns="" id="{F71479E5-D9A2-476B-B2D2-F67D3478CD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39" name="Freeform 12">
              <a:extLst>
                <a:ext uri="{FF2B5EF4-FFF2-40B4-BE49-F238E27FC236}">
                  <a16:creationId xmlns:a16="http://schemas.microsoft.com/office/drawing/2014/main" xmlns="" id="{D6720850-6192-469B-B9BF-FB50183515D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0" name="Freeform 13">
              <a:extLst>
                <a:ext uri="{FF2B5EF4-FFF2-40B4-BE49-F238E27FC236}">
                  <a16:creationId xmlns:a16="http://schemas.microsoft.com/office/drawing/2014/main" xmlns="" id="{C431C61F-33D7-4D0A-BBD2-B0FD71E69638}"/>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1" name="Freeform 14">
              <a:extLst>
                <a:ext uri="{FF2B5EF4-FFF2-40B4-BE49-F238E27FC236}">
                  <a16:creationId xmlns:a16="http://schemas.microsoft.com/office/drawing/2014/main" xmlns="" id="{7EE14CC4-51E1-47A6-8808-25ED854E35C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2" name="Freeform 15">
              <a:extLst>
                <a:ext uri="{FF2B5EF4-FFF2-40B4-BE49-F238E27FC236}">
                  <a16:creationId xmlns:a16="http://schemas.microsoft.com/office/drawing/2014/main" xmlns="" id="{38A3C423-01E5-46A5-85C7-AC8ADCEEE551}"/>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3" name="Line 16">
              <a:extLst>
                <a:ext uri="{FF2B5EF4-FFF2-40B4-BE49-F238E27FC236}">
                  <a16:creationId xmlns:a16="http://schemas.microsoft.com/office/drawing/2014/main" xmlns="" id="{041BAF2E-E821-41EC-A7B2-BEB2E18338FE}"/>
                </a:ext>
                <a:ext uri="{C183D7F6-B498-43B3-948B-1728B52AA6E4}">
                  <adec:decorative xmlns:adec="http://schemas.microsoft.com/office/drawing/2017/decorative" xmlns="" val="1"/>
                </a:ext>
              </a:extLst>
            </p:cNvPr>
            <p:cNvSpPr>
              <a:spLocks noChangeShapeType="1"/>
            </p:cNvSpPr>
            <p:nvPr>
              <p:extLst>
                <p:ext uri="{386F3935-93C4-4BCD-93E2-E3B085C9AB24}">
                  <p16:designElem xmlns:p16="http://schemas.microsoft.com/office/powerpoint/2015/main" xmlns="" val="1"/>
                </p:ext>
              </p:extLst>
            </p:nvPr>
          </p:nvSpPr>
          <p:spPr bwMode="auto">
            <a:xfrm>
              <a:off x="-4763" y="9525"/>
              <a:ext cx="0" cy="0"/>
            </a:xfrm>
            <a:prstGeom prst="line">
              <a:avLst/>
            </a:prstGeom>
            <a:grpFill/>
            <a:ln w="15" cap="flat">
              <a:solidFill>
                <a:srgbClr val="FFFFFF"/>
              </a:solidFill>
              <a:prstDash val="solid"/>
              <a:miter lim="800000"/>
              <a:headEnd/>
              <a:tailEnd/>
            </a:ln>
          </p:spPr>
          <p:txBody>
            <a:bodyPr/>
            <a:lstStyle/>
            <a:p>
              <a:endParaRPr lang="it-IT"/>
            </a:p>
          </p:txBody>
        </p:sp>
        <p:sp>
          <p:nvSpPr>
            <p:cNvPr id="144" name="Freeform 17">
              <a:extLst>
                <a:ext uri="{FF2B5EF4-FFF2-40B4-BE49-F238E27FC236}">
                  <a16:creationId xmlns:a16="http://schemas.microsoft.com/office/drawing/2014/main" xmlns="" id="{1A05FB87-BE4B-4B1B-9A30-A3B243756A4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5" name="Freeform 18">
              <a:extLst>
                <a:ext uri="{FF2B5EF4-FFF2-40B4-BE49-F238E27FC236}">
                  <a16:creationId xmlns:a16="http://schemas.microsoft.com/office/drawing/2014/main" xmlns="" id="{75C9AE77-A22A-4D13-B947-08FBC680371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6" name="Freeform 19">
              <a:extLst>
                <a:ext uri="{FF2B5EF4-FFF2-40B4-BE49-F238E27FC236}">
                  <a16:creationId xmlns:a16="http://schemas.microsoft.com/office/drawing/2014/main" xmlns="" id="{E7BB7678-664B-4C81-B9BC-9B2C5D7E849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7" name="Freeform 20">
              <a:extLst>
                <a:ext uri="{FF2B5EF4-FFF2-40B4-BE49-F238E27FC236}">
                  <a16:creationId xmlns:a16="http://schemas.microsoft.com/office/drawing/2014/main" xmlns="" id="{1EA72C94-7B99-4B7C-BBD6-184C1DBEEDAC}"/>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48" name="Rectangle 21">
              <a:extLst>
                <a:ext uri="{FF2B5EF4-FFF2-40B4-BE49-F238E27FC236}">
                  <a16:creationId xmlns:a16="http://schemas.microsoft.com/office/drawing/2014/main" xmlns="" id="{01875D0F-2424-4389-BB79-B7877502E248}"/>
                </a:ext>
                <a:ext uri="{C183D7F6-B498-43B3-948B-1728B52AA6E4}">
                  <adec:decorative xmlns:adec="http://schemas.microsoft.com/office/drawing/2017/decorative" xmlns="" val="1"/>
                </a:ext>
              </a:extLst>
            </p:cNvPr>
            <p:cNvSpPr>
              <a:spLocks noChangeArrowheads="1"/>
            </p:cNvSpPr>
            <p:nvPr>
              <p:extLst>
                <p:ext uri="{386F3935-93C4-4BCD-93E2-E3B085C9AB24}">
                  <p16:designElem xmlns:p16="http://schemas.microsoft.com/office/powerpoint/2015/main" xmlns=""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txBody>
            <a:bodyPr/>
            <a:lstStyle/>
            <a:p>
              <a:endParaRPr lang="it-IT"/>
            </a:p>
          </p:txBody>
        </p:sp>
        <p:sp>
          <p:nvSpPr>
            <p:cNvPr id="149" name="Freeform 22">
              <a:extLst>
                <a:ext uri="{FF2B5EF4-FFF2-40B4-BE49-F238E27FC236}">
                  <a16:creationId xmlns:a16="http://schemas.microsoft.com/office/drawing/2014/main" xmlns="" id="{927F5A31-C681-4932-BEFD-B223D6F2011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0" name="Freeform 23">
              <a:extLst>
                <a:ext uri="{FF2B5EF4-FFF2-40B4-BE49-F238E27FC236}">
                  <a16:creationId xmlns:a16="http://schemas.microsoft.com/office/drawing/2014/main" xmlns="" id="{DAD9D8E8-3E55-4DDA-80B0-6508DFC58C3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1" name="Freeform 24">
              <a:extLst>
                <a:ext uri="{FF2B5EF4-FFF2-40B4-BE49-F238E27FC236}">
                  <a16:creationId xmlns:a16="http://schemas.microsoft.com/office/drawing/2014/main" xmlns="" id="{D22A1C63-7C05-4DA9-8684-DC69A5D9924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2" name="Freeform 25">
              <a:extLst>
                <a:ext uri="{FF2B5EF4-FFF2-40B4-BE49-F238E27FC236}">
                  <a16:creationId xmlns:a16="http://schemas.microsoft.com/office/drawing/2014/main" xmlns="" id="{A8B355B6-F766-4BB2-A54B-CE32BC49A91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3" name="Freeform 26">
              <a:extLst>
                <a:ext uri="{FF2B5EF4-FFF2-40B4-BE49-F238E27FC236}">
                  <a16:creationId xmlns:a16="http://schemas.microsoft.com/office/drawing/2014/main" xmlns="" id="{D8DD30D1-F2F5-4FCF-889A-5AC14EFF680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4" name="Freeform 27">
              <a:extLst>
                <a:ext uri="{FF2B5EF4-FFF2-40B4-BE49-F238E27FC236}">
                  <a16:creationId xmlns:a16="http://schemas.microsoft.com/office/drawing/2014/main" xmlns="" id="{CB2B0458-507D-43E8-B56C-F0CED4CAF2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5" name="Freeform 28">
              <a:extLst>
                <a:ext uri="{FF2B5EF4-FFF2-40B4-BE49-F238E27FC236}">
                  <a16:creationId xmlns:a16="http://schemas.microsoft.com/office/drawing/2014/main" xmlns="" id="{7675565E-26DD-486E-B047-99568C1FF2FF}"/>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6" name="Freeform 29">
              <a:extLst>
                <a:ext uri="{FF2B5EF4-FFF2-40B4-BE49-F238E27FC236}">
                  <a16:creationId xmlns:a16="http://schemas.microsoft.com/office/drawing/2014/main" xmlns="" id="{5434B238-B1E6-469A-9A4E-26CC34BC3BEA}"/>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7" name="Freeform 30">
              <a:extLst>
                <a:ext uri="{FF2B5EF4-FFF2-40B4-BE49-F238E27FC236}">
                  <a16:creationId xmlns:a16="http://schemas.microsoft.com/office/drawing/2014/main" xmlns="" id="{06B74BB5-A917-465D-92AF-7A24D0854E2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sp>
          <p:nvSpPr>
            <p:cNvPr id="158" name="Freeform 31">
              <a:extLst>
                <a:ext uri="{FF2B5EF4-FFF2-40B4-BE49-F238E27FC236}">
                  <a16:creationId xmlns:a16="http://schemas.microsoft.com/office/drawing/2014/main" xmlns="" id="{CADDD9FF-E0DA-4B0B-8004-2BDB7DA2649E}"/>
                </a:ext>
                <a:ext uri="{C183D7F6-B498-43B3-948B-1728B52AA6E4}">
                  <adec:decorative xmlns:adec="http://schemas.microsoft.com/office/drawing/2017/decorative" xmlns="" val="1"/>
                </a:ext>
              </a:extLst>
            </p:cNvPr>
            <p:cNvSpPr>
              <a:spLocks noEditPoints="1"/>
            </p:cNvSpPr>
            <p:nvPr>
              <p:extLst>
                <p:ext uri="{386F3935-93C4-4BCD-93E2-E3B085C9AB24}">
                  <p16:designElem xmlns:p16="http://schemas.microsoft.com/office/powerpoint/2015/main" xmlns=""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txBody>
            <a:bodyPr/>
            <a:lstStyle/>
            <a:p>
              <a:endParaRPr lang="it-IT"/>
            </a:p>
          </p:txBody>
        </p:sp>
      </p:grpSp>
      <p:pic>
        <p:nvPicPr>
          <p:cNvPr id="160" name="Picture 2">
            <a:extLst>
              <a:ext uri="{FF2B5EF4-FFF2-40B4-BE49-F238E27FC236}">
                <a16:creationId xmlns:a16="http://schemas.microsoft.com/office/drawing/2014/main" xmlns="" id="{CB54E949-8598-44D5-95F6-C31D8E650024}"/>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a:blip r:embed="rId2">
            <a:alphaModFix amt="30000"/>
            <a:extLst>
              <a:ext uri="{28A0092B-C50C-407E-A947-70E740481C1C}">
                <a14:useLocalDpi xmlns:a14="http://schemas.microsoft.com/office/drawing/2010/main" xmlns=""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2" name="Titolo 1">
            <a:extLst>
              <a:ext uri="{FF2B5EF4-FFF2-40B4-BE49-F238E27FC236}">
                <a16:creationId xmlns:a16="http://schemas.microsoft.com/office/drawing/2014/main" xmlns="" id="{40D3CBFC-07E1-5F89-EE2B-513074679525}"/>
              </a:ext>
            </a:extLst>
          </p:cNvPr>
          <p:cNvSpPr>
            <a:spLocks noGrp="1"/>
          </p:cNvSpPr>
          <p:nvPr>
            <p:ph type="title"/>
          </p:nvPr>
        </p:nvSpPr>
        <p:spPr>
          <a:xfrm>
            <a:off x="853330" y="1134683"/>
            <a:ext cx="2743310" cy="4255024"/>
          </a:xfrm>
        </p:spPr>
        <p:txBody>
          <a:bodyPr vert="horz" lIns="91440" tIns="45720" rIns="91440" bIns="45720" rtlCol="0" anchor="ctr">
            <a:normAutofit/>
          </a:bodyPr>
          <a:lstStyle/>
          <a:p>
            <a:r>
              <a:rPr lang="en-US" sz="2800">
                <a:solidFill>
                  <a:srgbClr val="FFFFFF"/>
                </a:solidFill>
              </a:rPr>
              <a:t>Edizione 2025 - retrocessioni</a:t>
            </a:r>
          </a:p>
        </p:txBody>
      </p:sp>
      <p:graphicFrame>
        <p:nvGraphicFramePr>
          <p:cNvPr id="7" name="CasellaDiTesto 3">
            <a:extLst>
              <a:ext uri="{FF2B5EF4-FFF2-40B4-BE49-F238E27FC236}">
                <a16:creationId xmlns:a16="http://schemas.microsoft.com/office/drawing/2014/main" xmlns="" id="{1749EC71-A61D-64A5-1176-B6B20BB5EE56}"/>
              </a:ext>
            </a:extLst>
          </p:cNvPr>
          <p:cNvGraphicFramePr/>
          <p:nvPr>
            <p:extLst>
              <p:ext uri="{D42A27DB-BD31-4B8C-83A1-F6EECF244321}">
                <p14:modId xmlns:p14="http://schemas.microsoft.com/office/powerpoint/2010/main" xmlns="" val="329584655"/>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261921036"/>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0B48DB00-A4B3-391C-D072-03D68D4FB0B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xmlns="" id="{0FCA28ED-728F-F80F-B4A3-0467EEFF0768}"/>
              </a:ext>
            </a:extLst>
          </p:cNvPr>
          <p:cNvSpPr>
            <a:spLocks noGrp="1"/>
          </p:cNvSpPr>
          <p:nvPr>
            <p:ph type="title"/>
          </p:nvPr>
        </p:nvSpPr>
        <p:spPr/>
        <p:txBody>
          <a:bodyPr/>
          <a:lstStyle/>
          <a:p>
            <a:r>
              <a:rPr lang="it-IT" dirty="0"/>
              <a:t>Come cambia la finale master</a:t>
            </a:r>
          </a:p>
        </p:txBody>
      </p:sp>
      <p:sp>
        <p:nvSpPr>
          <p:cNvPr id="3" name="Segnaposto contenuto 2">
            <a:extLst>
              <a:ext uri="{FF2B5EF4-FFF2-40B4-BE49-F238E27FC236}">
                <a16:creationId xmlns:a16="http://schemas.microsoft.com/office/drawing/2014/main" xmlns="" id="{37A1BCF5-8181-2323-AD89-3E0C34B20B83}"/>
              </a:ext>
            </a:extLst>
          </p:cNvPr>
          <p:cNvSpPr>
            <a:spLocks noGrp="1"/>
          </p:cNvSpPr>
          <p:nvPr>
            <p:ph idx="1"/>
          </p:nvPr>
        </p:nvSpPr>
        <p:spPr/>
        <p:txBody>
          <a:bodyPr/>
          <a:lstStyle/>
          <a:p>
            <a:r>
              <a:rPr lang="it-IT" dirty="0"/>
              <a:t>Dal 2026 passaggio a 24 squadre</a:t>
            </a:r>
          </a:p>
          <a:p>
            <a:r>
              <a:rPr lang="it-IT" dirty="0"/>
              <a:t>3 gironi da 8 squadre ciascuno a formula svizzera</a:t>
            </a:r>
          </a:p>
          <a:p>
            <a:r>
              <a:rPr lang="it-IT" dirty="0"/>
              <a:t>Playoff e playout per assegnazione dei titoli</a:t>
            </a:r>
          </a:p>
          <a:p>
            <a:r>
              <a:rPr lang="it-IT" dirty="0"/>
              <a:t>Retrocessioni e promozioni come da gironi di serie A1 (6)</a:t>
            </a:r>
          </a:p>
          <a:p>
            <a:endParaRPr lang="it-IT" dirty="0"/>
          </a:p>
        </p:txBody>
      </p:sp>
    </p:spTree>
    <p:extLst>
      <p:ext uri="{BB962C8B-B14F-4D97-AF65-F5344CB8AC3E}">
        <p14:creationId xmlns:p14="http://schemas.microsoft.com/office/powerpoint/2010/main" xmlns="" val="219205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6D1DE42-534B-C13B-7ECA-C52A0A2EB38D}"/>
              </a:ext>
            </a:extLst>
          </p:cNvPr>
          <p:cNvSpPr>
            <a:spLocks noGrp="1"/>
          </p:cNvSpPr>
          <p:nvPr>
            <p:ph type="title"/>
          </p:nvPr>
        </p:nvSpPr>
        <p:spPr/>
        <p:txBody>
          <a:bodyPr/>
          <a:lstStyle/>
          <a:p>
            <a:r>
              <a:rPr lang="it-IT" dirty="0"/>
              <a:t>Edizione 2025 serie master (7-13 aprile)</a:t>
            </a:r>
          </a:p>
        </p:txBody>
      </p:sp>
      <p:sp>
        <p:nvSpPr>
          <p:cNvPr id="3" name="Segnaposto contenuto 2">
            <a:extLst>
              <a:ext uri="{FF2B5EF4-FFF2-40B4-BE49-F238E27FC236}">
                <a16:creationId xmlns:a16="http://schemas.microsoft.com/office/drawing/2014/main" xmlns="" id="{544E59C1-D37D-1118-193B-8C6C37466A51}"/>
              </a:ext>
            </a:extLst>
          </p:cNvPr>
          <p:cNvSpPr>
            <a:spLocks noGrp="1"/>
          </p:cNvSpPr>
          <p:nvPr>
            <p:ph idx="1"/>
          </p:nvPr>
        </p:nvSpPr>
        <p:spPr/>
        <p:txBody>
          <a:bodyPr>
            <a:normAutofit fontScale="92500"/>
          </a:bodyPr>
          <a:lstStyle/>
          <a:p>
            <a:pPr algn="just"/>
            <a:r>
              <a:rPr lang="it-IT" dirty="0"/>
              <a:t>E’ un anno di transizione, quindi il numero di squadre è stato provvisoriamente determinato in 20: 12 classificate dall’edizione precedente, 4 promosse dalla serie A1, le 4 seconde migliori classificate dei gironi di A1 della precedente edizione del CIS</a:t>
            </a:r>
          </a:p>
          <a:p>
            <a:pPr algn="just"/>
            <a:r>
              <a:rPr lang="it-IT" dirty="0"/>
              <a:t>9 turni di gioco complessivi con sistema svizzero</a:t>
            </a:r>
          </a:p>
          <a:p>
            <a:pPr algn="just"/>
            <a:r>
              <a:rPr lang="it-IT" dirty="0"/>
              <a:t>Ranking di partenza determinato dai primi 4 giocatori per </a:t>
            </a:r>
            <a:r>
              <a:rPr lang="it-IT" dirty="0" err="1"/>
              <a:t>Elo</a:t>
            </a:r>
            <a:r>
              <a:rPr lang="it-IT" dirty="0"/>
              <a:t> di ogni squadra</a:t>
            </a:r>
          </a:p>
          <a:p>
            <a:pPr algn="just"/>
            <a:r>
              <a:rPr lang="it-IT" dirty="0"/>
              <a:t>Le ultime 4 classificate retrocedono in A1</a:t>
            </a:r>
          </a:p>
        </p:txBody>
      </p:sp>
    </p:spTree>
    <p:extLst>
      <p:ext uri="{BB962C8B-B14F-4D97-AF65-F5344CB8AC3E}">
        <p14:creationId xmlns:p14="http://schemas.microsoft.com/office/powerpoint/2010/main" xmlns="" val="2833753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2C50FC8-8977-3E26-5FFC-B97872195550}"/>
              </a:ext>
            </a:extLst>
          </p:cNvPr>
          <p:cNvSpPr>
            <a:spLocks noGrp="1"/>
          </p:cNvSpPr>
          <p:nvPr>
            <p:ph type="title"/>
          </p:nvPr>
        </p:nvSpPr>
        <p:spPr/>
        <p:txBody>
          <a:bodyPr/>
          <a:lstStyle/>
          <a:p>
            <a:r>
              <a:rPr lang="it-IT" dirty="0" err="1"/>
              <a:t>Cisf</a:t>
            </a:r>
            <a:r>
              <a:rPr lang="it-IT" dirty="0"/>
              <a:t> 2025</a:t>
            </a:r>
          </a:p>
        </p:txBody>
      </p:sp>
      <p:sp>
        <p:nvSpPr>
          <p:cNvPr id="3" name="Segnaposto contenuto 2">
            <a:extLst>
              <a:ext uri="{FF2B5EF4-FFF2-40B4-BE49-F238E27FC236}">
                <a16:creationId xmlns:a16="http://schemas.microsoft.com/office/drawing/2014/main" xmlns="" id="{19D6BF60-94C0-A83F-DF17-B2709FAE75A7}"/>
              </a:ext>
            </a:extLst>
          </p:cNvPr>
          <p:cNvSpPr>
            <a:spLocks noGrp="1"/>
          </p:cNvSpPr>
          <p:nvPr>
            <p:ph idx="1"/>
          </p:nvPr>
        </p:nvSpPr>
        <p:spPr/>
        <p:txBody>
          <a:bodyPr/>
          <a:lstStyle/>
          <a:p>
            <a:pPr algn="just"/>
            <a:r>
              <a:rPr lang="it-IT" dirty="0"/>
              <a:t>Edizione sperimentale separata dalla Master, perché nelle date previste si disputa il Campionato Europeo Femminile, a cui aderiscono le giocatrici più importanti del panorama sportivo italiano</a:t>
            </a:r>
          </a:p>
          <a:p>
            <a:pPr algn="just"/>
            <a:r>
              <a:rPr lang="it-IT" dirty="0"/>
              <a:t>Ascoltando le richieste delle società, si è optato per una formula più snella, a 5 turni, per contenere i costi di trasferta delle squadre e rilanciare la partecipazione</a:t>
            </a:r>
          </a:p>
        </p:txBody>
      </p:sp>
    </p:spTree>
    <p:extLst>
      <p:ext uri="{BB962C8B-B14F-4D97-AF65-F5344CB8AC3E}">
        <p14:creationId xmlns:p14="http://schemas.microsoft.com/office/powerpoint/2010/main" xmlns="" val="29032255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7DB3F6E-D5DB-30B9-9658-D4CCCDB3796B}"/>
              </a:ext>
            </a:extLst>
          </p:cNvPr>
          <p:cNvSpPr>
            <a:spLocks noGrp="1"/>
          </p:cNvSpPr>
          <p:nvPr>
            <p:ph type="title"/>
          </p:nvPr>
        </p:nvSpPr>
        <p:spPr/>
        <p:txBody>
          <a:bodyPr/>
          <a:lstStyle/>
          <a:p>
            <a:r>
              <a:rPr lang="it-IT" dirty="0"/>
              <a:t>CISF 2025</a:t>
            </a:r>
          </a:p>
        </p:txBody>
      </p:sp>
      <p:sp>
        <p:nvSpPr>
          <p:cNvPr id="3" name="Segnaposto contenuto 2">
            <a:extLst>
              <a:ext uri="{FF2B5EF4-FFF2-40B4-BE49-F238E27FC236}">
                <a16:creationId xmlns:a16="http://schemas.microsoft.com/office/drawing/2014/main" xmlns="" id="{60C055B1-9F15-A9DD-1D3E-A2FEF8F347E9}"/>
              </a:ext>
            </a:extLst>
          </p:cNvPr>
          <p:cNvSpPr>
            <a:spLocks noGrp="1"/>
          </p:cNvSpPr>
          <p:nvPr>
            <p:ph idx="1"/>
          </p:nvPr>
        </p:nvSpPr>
        <p:spPr/>
        <p:txBody>
          <a:bodyPr/>
          <a:lstStyle/>
          <a:p>
            <a:pPr algn="just"/>
            <a:r>
              <a:rPr lang="it-IT" dirty="0"/>
              <a:t>Formula weekend, girone svizzero</a:t>
            </a:r>
          </a:p>
          <a:p>
            <a:pPr algn="just"/>
            <a:r>
              <a:rPr lang="it-IT" dirty="0"/>
              <a:t>Sede di gioco: Montesilvano, 14-16 settembre, in contemporanea con il Festival Internazionale </a:t>
            </a:r>
          </a:p>
          <a:p>
            <a:pPr algn="just"/>
            <a:r>
              <a:rPr lang="it-IT" dirty="0"/>
              <a:t>Possibilità di mantenere la formula anche per il futuro, con un numero congruo di squadre partecipanti</a:t>
            </a:r>
          </a:p>
          <a:p>
            <a:pPr algn="just"/>
            <a:r>
              <a:rPr lang="it-IT" dirty="0"/>
              <a:t>In approvazione al prossimo Consiglio Federale</a:t>
            </a:r>
          </a:p>
        </p:txBody>
      </p:sp>
    </p:spTree>
    <p:extLst>
      <p:ext uri="{BB962C8B-B14F-4D97-AF65-F5344CB8AC3E}">
        <p14:creationId xmlns:p14="http://schemas.microsoft.com/office/powerpoint/2010/main" xmlns="" val="38972533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CE7193E-0C01-DE63-B0A8-7907486E3ADE}"/>
              </a:ext>
            </a:extLst>
          </p:cNvPr>
          <p:cNvSpPr>
            <a:spLocks noGrp="1"/>
          </p:cNvSpPr>
          <p:nvPr>
            <p:ph type="title"/>
          </p:nvPr>
        </p:nvSpPr>
        <p:spPr/>
        <p:txBody>
          <a:bodyPr/>
          <a:lstStyle/>
          <a:p>
            <a:r>
              <a:rPr lang="it-IT" dirty="0"/>
              <a:t>conclusione</a:t>
            </a:r>
          </a:p>
        </p:txBody>
      </p:sp>
      <p:sp>
        <p:nvSpPr>
          <p:cNvPr id="3" name="Segnaposto contenuto 2">
            <a:extLst>
              <a:ext uri="{FF2B5EF4-FFF2-40B4-BE49-F238E27FC236}">
                <a16:creationId xmlns:a16="http://schemas.microsoft.com/office/drawing/2014/main" xmlns="" id="{7359D038-18E2-0538-1760-D3DDAC79F764}"/>
              </a:ext>
            </a:extLst>
          </p:cNvPr>
          <p:cNvSpPr>
            <a:spLocks noGrp="1"/>
          </p:cNvSpPr>
          <p:nvPr>
            <p:ph idx="1"/>
          </p:nvPr>
        </p:nvSpPr>
        <p:spPr/>
        <p:txBody>
          <a:bodyPr>
            <a:normAutofit fontScale="92500"/>
          </a:bodyPr>
          <a:lstStyle/>
          <a:p>
            <a:pPr algn="just"/>
            <a:r>
              <a:rPr lang="it-IT" dirty="0"/>
              <a:t>Il Campionato a squadre cresce in maniera esponenziale, le partecipazioni aumentano ed era necessaria la riforma per collocare al meglio le nuove potenzialità delle società, con un numero di 24000 tesserati</a:t>
            </a:r>
          </a:p>
          <a:p>
            <a:pPr algn="just"/>
            <a:r>
              <a:rPr lang="it-IT" dirty="0"/>
              <a:t>Si darà la possibilità, come già possibile, di differenziare le date delle serie inferiori per ottimizzare le disponibilità arbitrali, non sufficienti in un solo weekend</a:t>
            </a:r>
          </a:p>
          <a:p>
            <a:pPr algn="just"/>
            <a:r>
              <a:rPr lang="it-IT" dirty="0"/>
              <a:t>Ricollocazione della C in un ambito regionale, senza escludere possibilità alternative per le squadre partecipanti</a:t>
            </a:r>
          </a:p>
        </p:txBody>
      </p:sp>
    </p:spTree>
    <p:extLst>
      <p:ext uri="{BB962C8B-B14F-4D97-AF65-F5344CB8AC3E}">
        <p14:creationId xmlns:p14="http://schemas.microsoft.com/office/powerpoint/2010/main" xmlns="" val="591847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58B4506-55E3-84DE-5AA7-F9534DB618F9}"/>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xmlns="" id="{6FBF863F-2A9E-7117-B0BF-9D9290A7B9D6}"/>
              </a:ext>
            </a:extLst>
          </p:cNvPr>
          <p:cNvSpPr>
            <a:spLocks noGrp="1"/>
          </p:cNvSpPr>
          <p:nvPr>
            <p:ph idx="1"/>
          </p:nvPr>
        </p:nvSpPr>
        <p:spPr/>
        <p:txBody>
          <a:bodyPr/>
          <a:lstStyle/>
          <a:p>
            <a:endParaRPr lang="it-IT" dirty="0"/>
          </a:p>
          <a:p>
            <a:endParaRPr lang="it-IT" dirty="0"/>
          </a:p>
          <a:p>
            <a:pPr algn="ctr"/>
            <a:r>
              <a:rPr lang="it-IT" sz="6000" i="1" dirty="0"/>
              <a:t>Grazie per l’attenzione</a:t>
            </a:r>
          </a:p>
        </p:txBody>
      </p:sp>
    </p:spTree>
    <p:extLst>
      <p:ext uri="{BB962C8B-B14F-4D97-AF65-F5344CB8AC3E}">
        <p14:creationId xmlns:p14="http://schemas.microsoft.com/office/powerpoint/2010/main" xmlns="" val="325815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4DF3C10-0094-7ADA-03D2-9EFFC877AF93}"/>
              </a:ext>
            </a:extLst>
          </p:cNvPr>
          <p:cNvSpPr>
            <a:spLocks noGrp="1"/>
          </p:cNvSpPr>
          <p:nvPr>
            <p:ph type="title"/>
          </p:nvPr>
        </p:nvSpPr>
        <p:spPr/>
        <p:txBody>
          <a:bodyPr/>
          <a:lstStyle/>
          <a:p>
            <a:r>
              <a:rPr lang="it-IT" dirty="0"/>
              <a:t>Tipo di competizione e composizione gironi</a:t>
            </a:r>
          </a:p>
        </p:txBody>
      </p:sp>
      <p:sp>
        <p:nvSpPr>
          <p:cNvPr id="3" name="Segnaposto contenuto 2">
            <a:extLst>
              <a:ext uri="{FF2B5EF4-FFF2-40B4-BE49-F238E27FC236}">
                <a16:creationId xmlns:a16="http://schemas.microsoft.com/office/drawing/2014/main" xmlns="" id="{8953166A-657E-22A8-8872-AB0B3B24F2FD}"/>
              </a:ext>
            </a:extLst>
          </p:cNvPr>
          <p:cNvSpPr>
            <a:spLocks noGrp="1"/>
          </p:cNvSpPr>
          <p:nvPr>
            <p:ph idx="1"/>
          </p:nvPr>
        </p:nvSpPr>
        <p:spPr/>
        <p:txBody>
          <a:bodyPr/>
          <a:lstStyle/>
          <a:p>
            <a:pPr marL="0" indent="0">
              <a:buNone/>
            </a:pPr>
            <a:r>
              <a:rPr lang="it-IT" dirty="0"/>
              <a:t>Fino al 2024, le caratteristiche della serie Master erano queste:</a:t>
            </a:r>
          </a:p>
          <a:p>
            <a:pPr>
              <a:buFontTx/>
              <a:buChar char="-"/>
            </a:pPr>
            <a:r>
              <a:rPr lang="it-IT" dirty="0"/>
              <a:t>Partecipazione per le prime 12 squadre dell’edizione precedente del CIS e le quattro squadre promosse dalla serie A1;</a:t>
            </a:r>
          </a:p>
          <a:p>
            <a:pPr>
              <a:buFontTx/>
              <a:buChar char="-"/>
            </a:pPr>
            <a:r>
              <a:rPr lang="it-IT" dirty="0"/>
              <a:t>Entro 48 ore dall’inizio della Finale veniva pubblicata nella pagina del CIS il ranking di partenza calcolato sulla migliore formazione schierabile. Le squadre partecipanti, a pena di ammenda, dovevano comunicare eventuali assenze significative;</a:t>
            </a:r>
          </a:p>
          <a:p>
            <a:pPr>
              <a:buFontTx/>
              <a:buChar char="-"/>
            </a:pPr>
            <a:endParaRPr lang="it-IT" dirty="0"/>
          </a:p>
        </p:txBody>
      </p:sp>
    </p:spTree>
    <p:extLst>
      <p:ext uri="{BB962C8B-B14F-4D97-AF65-F5344CB8AC3E}">
        <p14:creationId xmlns:p14="http://schemas.microsoft.com/office/powerpoint/2010/main" xmlns="" val="132213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8A484C2-EC28-C375-20F9-5DD3C6068A19}"/>
              </a:ext>
            </a:extLst>
          </p:cNvPr>
          <p:cNvSpPr>
            <a:spLocks noGrp="1"/>
          </p:cNvSpPr>
          <p:nvPr>
            <p:ph type="title"/>
          </p:nvPr>
        </p:nvSpPr>
        <p:spPr/>
        <p:txBody>
          <a:bodyPr/>
          <a:lstStyle/>
          <a:p>
            <a:r>
              <a:rPr lang="it-IT" dirty="0"/>
              <a:t>Tipo di competizione e composizione gironi</a:t>
            </a:r>
          </a:p>
        </p:txBody>
      </p:sp>
      <p:sp>
        <p:nvSpPr>
          <p:cNvPr id="3" name="Segnaposto contenuto 2">
            <a:extLst>
              <a:ext uri="{FF2B5EF4-FFF2-40B4-BE49-F238E27FC236}">
                <a16:creationId xmlns:a16="http://schemas.microsoft.com/office/drawing/2014/main" xmlns="" id="{3885EB20-A2DA-C628-DC20-E54F3395BD43}"/>
              </a:ext>
            </a:extLst>
          </p:cNvPr>
          <p:cNvSpPr>
            <a:spLocks noGrp="1"/>
          </p:cNvSpPr>
          <p:nvPr>
            <p:ph idx="1"/>
          </p:nvPr>
        </p:nvSpPr>
        <p:spPr/>
        <p:txBody>
          <a:bodyPr/>
          <a:lstStyle/>
          <a:p>
            <a:pPr algn="just"/>
            <a:r>
              <a:rPr lang="it-IT" dirty="0"/>
              <a:t>- La manifestazione si disputava su 9 turni complessivi, di cui i primi 7 in un girone all’italiana e i rimanenti due con scontri diretti play-off e play-out per determinare titoli, piazzamenti e retrocessioni;</a:t>
            </a:r>
          </a:p>
          <a:p>
            <a:pPr algn="just"/>
            <a:r>
              <a:rPr lang="it-IT" dirty="0"/>
              <a:t>Tempo di riflessione: 90 minuti per 40 mosse con un incremento di 30 secondi a mossa, poi altri 15 minuti per terminare la partita, sempre con l’incremento di 30 secondi a mossa</a:t>
            </a:r>
          </a:p>
        </p:txBody>
      </p:sp>
    </p:spTree>
    <p:extLst>
      <p:ext uri="{BB962C8B-B14F-4D97-AF65-F5344CB8AC3E}">
        <p14:creationId xmlns:p14="http://schemas.microsoft.com/office/powerpoint/2010/main" xmlns="" val="1906561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D52A73-314E-1E03-2601-438BAA77B3DF}"/>
              </a:ext>
            </a:extLst>
          </p:cNvPr>
          <p:cNvSpPr>
            <a:spLocks noGrp="1"/>
          </p:cNvSpPr>
          <p:nvPr>
            <p:ph type="title"/>
          </p:nvPr>
        </p:nvSpPr>
        <p:spPr/>
        <p:txBody>
          <a:bodyPr/>
          <a:lstStyle/>
          <a:p>
            <a:r>
              <a:rPr lang="it-IT" dirty="0"/>
              <a:t>Sorteggio dei gironi </a:t>
            </a:r>
          </a:p>
        </p:txBody>
      </p:sp>
      <p:sp>
        <p:nvSpPr>
          <p:cNvPr id="3" name="Segnaposto contenuto 2">
            <a:extLst>
              <a:ext uri="{FF2B5EF4-FFF2-40B4-BE49-F238E27FC236}">
                <a16:creationId xmlns:a16="http://schemas.microsoft.com/office/drawing/2014/main" xmlns="" id="{96460226-2455-7C06-FF37-780F8E6DD661}"/>
              </a:ext>
            </a:extLst>
          </p:cNvPr>
          <p:cNvSpPr>
            <a:spLocks noGrp="1"/>
          </p:cNvSpPr>
          <p:nvPr>
            <p:ph idx="1"/>
          </p:nvPr>
        </p:nvSpPr>
        <p:spPr/>
        <p:txBody>
          <a:bodyPr/>
          <a:lstStyle/>
          <a:p>
            <a:pPr algn="just"/>
            <a:r>
              <a:rPr lang="it-IT" dirty="0"/>
              <a:t>La sera precedente del torneo, alla presenza dei capitani di tutte le squadre o di un loro delegato, in base al ranking prestabilito, vengono assegnati i numeri di sorteggio in base, ad esempio, alla pesca di palline numerate, in ordine di rating.</a:t>
            </a:r>
          </a:p>
          <a:p>
            <a:pPr algn="just"/>
            <a:r>
              <a:rPr lang="it-IT" dirty="0"/>
              <a:t>Il girone A è composto da squadre con posizione 1, 4, 5, 8, 9, 12, 13, 16</a:t>
            </a:r>
          </a:p>
          <a:p>
            <a:pPr algn="just"/>
            <a:r>
              <a:rPr lang="it-IT" dirty="0"/>
              <a:t>Il girone B è composto da squadre con posizione 2, 3, 6, 7, 10, 11, 14, 15</a:t>
            </a:r>
          </a:p>
        </p:txBody>
      </p:sp>
    </p:spTree>
    <p:extLst>
      <p:ext uri="{BB962C8B-B14F-4D97-AF65-F5344CB8AC3E}">
        <p14:creationId xmlns:p14="http://schemas.microsoft.com/office/powerpoint/2010/main" xmlns="" val="502867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F9B0D43-D630-F52A-9F9A-44591378286F}"/>
              </a:ext>
            </a:extLst>
          </p:cNvPr>
          <p:cNvSpPr>
            <a:spLocks noGrp="1"/>
          </p:cNvSpPr>
          <p:nvPr>
            <p:ph type="title"/>
          </p:nvPr>
        </p:nvSpPr>
        <p:spPr/>
        <p:txBody>
          <a:bodyPr/>
          <a:lstStyle/>
          <a:p>
            <a:r>
              <a:rPr lang="it-IT" dirty="0"/>
              <a:t>Calendario del torneo</a:t>
            </a:r>
          </a:p>
        </p:txBody>
      </p:sp>
      <p:sp>
        <p:nvSpPr>
          <p:cNvPr id="3" name="Segnaposto contenuto 2">
            <a:extLst>
              <a:ext uri="{FF2B5EF4-FFF2-40B4-BE49-F238E27FC236}">
                <a16:creationId xmlns:a16="http://schemas.microsoft.com/office/drawing/2014/main" xmlns="" id="{C35D8A56-FE0B-BA7E-3321-07DF159BCCBD}"/>
              </a:ext>
            </a:extLst>
          </p:cNvPr>
          <p:cNvSpPr>
            <a:spLocks noGrp="1"/>
          </p:cNvSpPr>
          <p:nvPr>
            <p:ph idx="1"/>
          </p:nvPr>
        </p:nvSpPr>
        <p:spPr/>
        <p:txBody>
          <a:bodyPr/>
          <a:lstStyle/>
          <a:p>
            <a:pPr algn="just"/>
            <a:r>
              <a:rPr lang="it-IT" dirty="0"/>
              <a:t>In base al sorteggio effettuato, la Direzione del torneo compone gli abbinamenti dei gironi all’italiana e ne dà pubblicazione sul sito dedicato, utilizzando idoneo software;</a:t>
            </a:r>
          </a:p>
          <a:p>
            <a:pPr algn="just"/>
            <a:r>
              <a:rPr lang="it-IT" dirty="0"/>
              <a:t>In questo momento il torneo è ufficialmente partito, rimane ancora un adempimento importante per chiarire aspetti di fondamentale interesse, anche logistici e organizzativi, da effettuarsi la mattina stessa del torneo, con la presenza di tutti gli aventi causa: la riunione dei capitani</a:t>
            </a:r>
          </a:p>
        </p:txBody>
      </p:sp>
    </p:spTree>
    <p:extLst>
      <p:ext uri="{BB962C8B-B14F-4D97-AF65-F5344CB8AC3E}">
        <p14:creationId xmlns:p14="http://schemas.microsoft.com/office/powerpoint/2010/main" xmlns="" val="86267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35EEC3B-FA7A-49BD-5907-0E22A442413B}"/>
              </a:ext>
            </a:extLst>
          </p:cNvPr>
          <p:cNvSpPr>
            <a:spLocks noGrp="1"/>
          </p:cNvSpPr>
          <p:nvPr>
            <p:ph type="title"/>
          </p:nvPr>
        </p:nvSpPr>
        <p:spPr/>
        <p:txBody>
          <a:bodyPr/>
          <a:lstStyle/>
          <a:p>
            <a:r>
              <a:rPr lang="it-IT" dirty="0"/>
              <a:t>Riunione dei </a:t>
            </a:r>
            <a:r>
              <a:rPr lang="it-IT" dirty="0" err="1"/>
              <a:t>capitanI</a:t>
            </a:r>
            <a:endParaRPr lang="it-IT" dirty="0"/>
          </a:p>
        </p:txBody>
      </p:sp>
      <p:sp>
        <p:nvSpPr>
          <p:cNvPr id="3" name="Segnaposto contenuto 2">
            <a:extLst>
              <a:ext uri="{FF2B5EF4-FFF2-40B4-BE49-F238E27FC236}">
                <a16:creationId xmlns:a16="http://schemas.microsoft.com/office/drawing/2014/main" xmlns="" id="{F9F6FBCE-FAD8-337C-F7F0-AE1A18B9E2AC}"/>
              </a:ext>
            </a:extLst>
          </p:cNvPr>
          <p:cNvSpPr>
            <a:spLocks noGrp="1"/>
          </p:cNvSpPr>
          <p:nvPr>
            <p:ph idx="1"/>
          </p:nvPr>
        </p:nvSpPr>
        <p:spPr/>
        <p:txBody>
          <a:bodyPr>
            <a:normAutofit lnSpcReduction="10000"/>
          </a:bodyPr>
          <a:lstStyle/>
          <a:p>
            <a:pPr algn="just"/>
            <a:r>
              <a:rPr lang="it-IT" dirty="0"/>
              <a:t>E’ il momento fondamentale, da cui dipende la buona riuscita di  ogni passo successivo. Negli ultimi anni è stata preceduta da un memorandum inviato in precedenza a tutti i capitani, perché potessero formulare anche proprie osservazioni, da poter condividere in sede di riunione.</a:t>
            </a:r>
          </a:p>
          <a:p>
            <a:pPr algn="just"/>
            <a:r>
              <a:rPr lang="it-IT" dirty="0"/>
              <a:t>Si apre con la presentazione dello staff arbitrale, una presentazione da parte del Direttore Nazionale CIS e con le comunicazioni dell’organizzatore, su tutti i dettagli logistici e la definizione di ruoli e riferimenti per tutta la durata del torneo.</a:t>
            </a:r>
          </a:p>
        </p:txBody>
      </p:sp>
    </p:spTree>
    <p:extLst>
      <p:ext uri="{BB962C8B-B14F-4D97-AF65-F5344CB8AC3E}">
        <p14:creationId xmlns:p14="http://schemas.microsoft.com/office/powerpoint/2010/main" xmlns="" val="1342072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F889323-D66B-D027-398C-873B5CA8E6B4}"/>
              </a:ext>
            </a:extLst>
          </p:cNvPr>
          <p:cNvSpPr>
            <a:spLocks noGrp="1"/>
          </p:cNvSpPr>
          <p:nvPr>
            <p:ph type="title"/>
          </p:nvPr>
        </p:nvSpPr>
        <p:spPr/>
        <p:txBody>
          <a:bodyPr/>
          <a:lstStyle/>
          <a:p>
            <a:r>
              <a:rPr lang="it-IT" dirty="0"/>
              <a:t>Consegna formazioni</a:t>
            </a:r>
          </a:p>
        </p:txBody>
      </p:sp>
      <p:sp>
        <p:nvSpPr>
          <p:cNvPr id="3" name="Segnaposto contenuto 2">
            <a:extLst>
              <a:ext uri="{FF2B5EF4-FFF2-40B4-BE49-F238E27FC236}">
                <a16:creationId xmlns:a16="http://schemas.microsoft.com/office/drawing/2014/main" xmlns="" id="{A7FD2CFA-D9A7-4875-4BA5-B8C4A495ABD5}"/>
              </a:ext>
            </a:extLst>
          </p:cNvPr>
          <p:cNvSpPr>
            <a:spLocks noGrp="1"/>
          </p:cNvSpPr>
          <p:nvPr>
            <p:ph idx="1"/>
          </p:nvPr>
        </p:nvSpPr>
        <p:spPr/>
        <p:txBody>
          <a:bodyPr>
            <a:normAutofit fontScale="92500"/>
          </a:bodyPr>
          <a:lstStyle/>
          <a:p>
            <a:pPr algn="just"/>
            <a:r>
              <a:rPr lang="it-IT" dirty="0"/>
              <a:t>Si entra poi nei vivo, con la tempistica e le modalità di consegna delle formazioni. Di solito, per quanto riguarda i gironi all’italiana, le formazioni degli incontri del mattino devono essere comunicate entro la sera precedente alle ore 21. Le formazioni degli incontri del pomeriggio entro le ore 13.30, altrimenti in caso di ritardi per partite non terminate, entro mezz’ora dalla fine del turno.</a:t>
            </a:r>
          </a:p>
          <a:p>
            <a:pPr algn="just"/>
            <a:r>
              <a:rPr lang="it-IT" dirty="0"/>
              <a:t>E’ MOLTO IMPORTANTE UN RAPPORTO COSTANTE CON I CAPITANI, CHE GARANTISCA L’OTTIMIZZAZIONE DEI TEMPI E LA TEMPESTIVA INFORMAZIONE PER TUTTE LE SQUADRE INTERESSATE</a:t>
            </a:r>
          </a:p>
          <a:p>
            <a:pPr algn="just"/>
            <a:endParaRPr lang="it-IT" dirty="0"/>
          </a:p>
        </p:txBody>
      </p:sp>
    </p:spTree>
    <p:extLst>
      <p:ext uri="{BB962C8B-B14F-4D97-AF65-F5344CB8AC3E}">
        <p14:creationId xmlns:p14="http://schemas.microsoft.com/office/powerpoint/2010/main" xmlns="" val="24574723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034BA8-702F-9B11-812B-9B96636AC3C6}"/>
              </a:ext>
            </a:extLst>
          </p:cNvPr>
          <p:cNvSpPr>
            <a:spLocks noGrp="1"/>
          </p:cNvSpPr>
          <p:nvPr>
            <p:ph type="title"/>
          </p:nvPr>
        </p:nvSpPr>
        <p:spPr/>
        <p:txBody>
          <a:bodyPr/>
          <a:lstStyle/>
          <a:p>
            <a:r>
              <a:rPr lang="it-IT" dirty="0"/>
              <a:t>METODO DI COMUNICAZIONE DELLE FORMAZIONI</a:t>
            </a:r>
          </a:p>
        </p:txBody>
      </p:sp>
      <p:sp>
        <p:nvSpPr>
          <p:cNvPr id="3" name="Segnaposto contenuto 2">
            <a:extLst>
              <a:ext uri="{FF2B5EF4-FFF2-40B4-BE49-F238E27FC236}">
                <a16:creationId xmlns:a16="http://schemas.microsoft.com/office/drawing/2014/main" xmlns="" id="{2AC64FDE-A7C6-0F93-3A81-54ECCDF7ED04}"/>
              </a:ext>
            </a:extLst>
          </p:cNvPr>
          <p:cNvSpPr>
            <a:spLocks noGrp="1"/>
          </p:cNvSpPr>
          <p:nvPr>
            <p:ph idx="1"/>
          </p:nvPr>
        </p:nvSpPr>
        <p:spPr/>
        <p:txBody>
          <a:bodyPr>
            <a:normAutofit lnSpcReduction="10000"/>
          </a:bodyPr>
          <a:lstStyle/>
          <a:p>
            <a:r>
              <a:rPr lang="it-IT" dirty="0"/>
              <a:t>In sede di riunione, viene fornita una scheda appositamente predisposta, valida per tutti i turni. Ai capitani viene anche chiesto di predisporre una formazione standard, da utilizzare in caso di assenza di comunicazione specifica. </a:t>
            </a:r>
          </a:p>
          <a:p>
            <a:r>
              <a:rPr lang="it-IT" dirty="0"/>
              <a:t>Il metodo di comunicazione preferenziale è stato comunque stabilito in un messaggio whatsapp al capo arbitro, da indirizzare nei tempi stabiliti. Immediatamente dopo le formazioni sono state pubblicate sul sito ufficiale, a cura dell’addetto al </a:t>
            </a:r>
            <a:r>
              <a:rPr lang="it-IT" dirty="0" err="1"/>
              <a:t>pairing</a:t>
            </a:r>
            <a:endParaRPr lang="it-IT" dirty="0"/>
          </a:p>
        </p:txBody>
      </p:sp>
    </p:spTree>
    <p:extLst>
      <p:ext uri="{BB962C8B-B14F-4D97-AF65-F5344CB8AC3E}">
        <p14:creationId xmlns:p14="http://schemas.microsoft.com/office/powerpoint/2010/main" xmlns="" val="41398831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TM04033919[[fn=Circuito]]</Template>
  <TotalTime>552</TotalTime>
  <Words>1853</Words>
  <Application>Microsoft Office PowerPoint</Application>
  <PresentationFormat>Personalizzato</PresentationFormat>
  <Paragraphs>145</Paragraphs>
  <Slides>27</Slides>
  <Notes>0</Notes>
  <HiddenSlides>0</HiddenSlides>
  <MMClips>0</MMClips>
  <ScaleCrop>false</ScaleCrop>
  <HeadingPairs>
    <vt:vector size="4" baseType="variant">
      <vt:variant>
        <vt:lpstr>Tema</vt:lpstr>
      </vt:variant>
      <vt:variant>
        <vt:i4>1</vt:i4>
      </vt:variant>
      <vt:variant>
        <vt:lpstr>Titoli diapositive</vt:lpstr>
      </vt:variant>
      <vt:variant>
        <vt:i4>27</vt:i4>
      </vt:variant>
    </vt:vector>
  </HeadingPairs>
  <TitlesOfParts>
    <vt:vector size="28" baseType="lpstr">
      <vt:lpstr>Circuito</vt:lpstr>
      <vt:lpstr>Preparazione e gestione master e finale cisf - uno sguardo al futuro</vt:lpstr>
      <vt:lpstr>Primi passi verso il torneo</vt:lpstr>
      <vt:lpstr>Tipo di competizione e composizione gironi</vt:lpstr>
      <vt:lpstr>Tipo di competizione e composizione gironi</vt:lpstr>
      <vt:lpstr>Sorteggio dei gironi </vt:lpstr>
      <vt:lpstr>Calendario del torneo</vt:lpstr>
      <vt:lpstr>Riunione dei capitanI</vt:lpstr>
      <vt:lpstr>Consegna formazioni</vt:lpstr>
      <vt:lpstr>METODO DI COMUNICAZIONE DELLE FORMAZIONI</vt:lpstr>
      <vt:lpstr>Definizione area di gioco e del torneo</vt:lpstr>
      <vt:lpstr>Siti internet di riferimento per il torneo</vt:lpstr>
      <vt:lpstr>Misure anticheating</vt:lpstr>
      <vt:lpstr>Possibilita’ di norme internazionali</vt:lpstr>
      <vt:lpstr>Ruolo del capitano </vt:lpstr>
      <vt:lpstr>Ruolo del capitano</vt:lpstr>
      <vt:lpstr>Cellulari e mezzi di comunicazione</vt:lpstr>
      <vt:lpstr>La finale cisf (fino al 2024)</vt:lpstr>
      <vt:lpstr>Adeguamento CIS ai nuovi tesserati</vt:lpstr>
      <vt:lpstr>Piramide del CIS</vt:lpstr>
      <vt:lpstr>Edizione 2025 - promozioni</vt:lpstr>
      <vt:lpstr>Edizione 2025 - retrocessioni</vt:lpstr>
      <vt:lpstr>Come cambia la finale master</vt:lpstr>
      <vt:lpstr>Edizione 2025 serie master (7-13 aprile)</vt:lpstr>
      <vt:lpstr>Cisf 2025</vt:lpstr>
      <vt:lpstr>CISF 2025</vt:lpstr>
      <vt:lpstr>conclusione</vt:lpstr>
      <vt:lpstr>Diapositiva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Preparazione e gestione master e finale cisf - uno sguardo al futuro</dc:title>
  <dc:creator>Alessandro Biancotti</dc:creator>
  <cp:lastModifiedBy>Antonella Lay</cp:lastModifiedBy>
  <cp:revision>7</cp:revision>
  <dcterms:created xsi:type="dcterms:W3CDTF">2025-02-19T09:38:14Z</dcterms:created>
  <dcterms:modified xsi:type="dcterms:W3CDTF">2025-02-22T16:24:14Z</dcterms:modified>
</cp:coreProperties>
</file>