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840" r:id="rId4"/>
  </p:sldMasterIdLst>
  <p:notesMasterIdLst>
    <p:notesMasterId r:id="rId38"/>
  </p:notesMasterIdLst>
  <p:handoutMasterIdLst>
    <p:handoutMasterId r:id="rId39"/>
  </p:handoutMasterIdLst>
  <p:sldIdLst>
    <p:sldId id="256" r:id="rId5"/>
    <p:sldId id="267" r:id="rId6"/>
    <p:sldId id="275" r:id="rId7"/>
    <p:sldId id="277" r:id="rId8"/>
    <p:sldId id="278" r:id="rId9"/>
    <p:sldId id="279" r:id="rId10"/>
    <p:sldId id="280" r:id="rId11"/>
    <p:sldId id="281" r:id="rId12"/>
    <p:sldId id="282" r:id="rId13"/>
    <p:sldId id="283" r:id="rId14"/>
    <p:sldId id="284" r:id="rId15"/>
    <p:sldId id="285" r:id="rId16"/>
    <p:sldId id="286" r:id="rId17"/>
    <p:sldId id="288" r:id="rId18"/>
    <p:sldId id="273" r:id="rId19"/>
    <p:sldId id="287" r:id="rId20"/>
    <p:sldId id="289" r:id="rId21"/>
    <p:sldId id="290" r:id="rId22"/>
    <p:sldId id="291" r:id="rId23"/>
    <p:sldId id="292" r:id="rId24"/>
    <p:sldId id="293" r:id="rId25"/>
    <p:sldId id="294" r:id="rId26"/>
    <p:sldId id="297" r:id="rId27"/>
    <p:sldId id="295" r:id="rId28"/>
    <p:sldId id="296" r:id="rId29"/>
    <p:sldId id="298" r:id="rId30"/>
    <p:sldId id="274" r:id="rId31"/>
    <p:sldId id="299" r:id="rId32"/>
    <p:sldId id="300" r:id="rId33"/>
    <p:sldId id="301" r:id="rId34"/>
    <p:sldId id="302" r:id="rId35"/>
    <p:sldId id="303" r:id="rId36"/>
    <p:sldId id="305" r:id="rId37"/>
  </p:sldIdLst>
  <p:sldSz cx="12192000" cy="6858000"/>
  <p:notesSz cx="6858000" cy="9144000"/>
  <p:defaultTextStyle>
    <a:defPPr rtl="0">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76" autoAdjust="0"/>
    <p:restoredTop sz="94249" autoAdjust="0"/>
  </p:normalViewPr>
  <p:slideViewPr>
    <p:cSldViewPr snapToGrid="0">
      <p:cViewPr varScale="1">
        <p:scale>
          <a:sx n="64" d="100"/>
          <a:sy n="64" d="100"/>
        </p:scale>
        <p:origin x="978" y="78"/>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76" d="100"/>
          <a:sy n="76" d="100"/>
        </p:scale>
        <p:origin x="3966" y="13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a:extLst>
              <a:ext uri="{FF2B5EF4-FFF2-40B4-BE49-F238E27FC236}">
                <a16:creationId xmlns:a16="http://schemas.microsoft.com/office/drawing/2014/main" id="{A26C0D48-5544-4D1E-92ED-7D29602D5AD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it-IT"/>
          </a:p>
        </p:txBody>
      </p:sp>
      <p:sp>
        <p:nvSpPr>
          <p:cNvPr id="3" name="Segnaposto data 2">
            <a:extLst>
              <a:ext uri="{FF2B5EF4-FFF2-40B4-BE49-F238E27FC236}">
                <a16:creationId xmlns:a16="http://schemas.microsoft.com/office/drawing/2014/main" id="{5A546F38-6843-4BA4-9087-99FDAC13681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E1E9CFBC-08BE-401B-A6E0-2AB58491B5AC}" type="datetime1">
              <a:rPr lang="it-IT" smtClean="0"/>
              <a:t>07/01/2026</a:t>
            </a:fld>
            <a:endParaRPr lang="it-IT" dirty="0"/>
          </a:p>
        </p:txBody>
      </p:sp>
      <p:sp>
        <p:nvSpPr>
          <p:cNvPr id="4" name="Segnaposto piè di pagina 3">
            <a:extLst>
              <a:ext uri="{FF2B5EF4-FFF2-40B4-BE49-F238E27FC236}">
                <a16:creationId xmlns:a16="http://schemas.microsoft.com/office/drawing/2014/main" id="{404D4C3A-831C-48BC-BBE8-779D1806979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it-IT"/>
          </a:p>
        </p:txBody>
      </p:sp>
      <p:sp>
        <p:nvSpPr>
          <p:cNvPr id="5" name="Segnaposto numero diapositiva 4">
            <a:extLst>
              <a:ext uri="{FF2B5EF4-FFF2-40B4-BE49-F238E27FC236}">
                <a16:creationId xmlns:a16="http://schemas.microsoft.com/office/drawing/2014/main" id="{B78A2E2F-4EBC-4E26-BCA0-463636F0B34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4ED2A560-1C91-4773-B7AC-4FDF7293DAA3}" type="slidenum">
              <a:rPr lang="it-IT" smtClean="0"/>
              <a:t>‹N›</a:t>
            </a:fld>
            <a:endParaRPr lang="it-IT"/>
          </a:p>
        </p:txBody>
      </p:sp>
    </p:spTree>
    <p:extLst>
      <p:ext uri="{BB962C8B-B14F-4D97-AF65-F5344CB8AC3E}">
        <p14:creationId xmlns:p14="http://schemas.microsoft.com/office/powerpoint/2010/main" val="16795720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it-IT" noProof="0"/>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3B40D5-AE58-4648-92EE-6A3D2CC777BE}" type="datetime1">
              <a:rPr lang="it-IT" smtClean="0"/>
              <a:pPr/>
              <a:t>07/01/2026</a:t>
            </a:fld>
            <a:endParaRPr lang="it-IT" dirty="0"/>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it-IT" noProof="0"/>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it-IT" noProof="0"/>
              <a:t>Modifica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it-IT" noProof="0"/>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A3F167F0-0840-1348-BFE4-C6298BBC0698}" type="slidenum">
              <a:rPr lang="it-IT" noProof="0" smtClean="0"/>
              <a:t>‹N›</a:t>
            </a:fld>
            <a:endParaRPr lang="it-IT" noProof="0"/>
          </a:p>
        </p:txBody>
      </p:sp>
    </p:spTree>
    <p:extLst>
      <p:ext uri="{BB962C8B-B14F-4D97-AF65-F5344CB8AC3E}">
        <p14:creationId xmlns:p14="http://schemas.microsoft.com/office/powerpoint/2010/main" val="14899047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A3F167F0-0840-1348-BFE4-C6298BBC0698}" type="slidenum">
              <a:rPr lang="it-IT" smtClean="0"/>
              <a:t>1</a:t>
            </a:fld>
            <a:endParaRPr lang="it-IT"/>
          </a:p>
        </p:txBody>
      </p:sp>
    </p:spTree>
    <p:extLst>
      <p:ext uri="{BB962C8B-B14F-4D97-AF65-F5344CB8AC3E}">
        <p14:creationId xmlns:p14="http://schemas.microsoft.com/office/powerpoint/2010/main" val="28977608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A3F167F0-0840-1348-BFE4-C6298BBC0698}" type="slidenum">
              <a:rPr lang="it-IT" smtClean="0"/>
              <a:t>10</a:t>
            </a:fld>
            <a:endParaRPr lang="it-IT"/>
          </a:p>
        </p:txBody>
      </p:sp>
    </p:spTree>
    <p:extLst>
      <p:ext uri="{BB962C8B-B14F-4D97-AF65-F5344CB8AC3E}">
        <p14:creationId xmlns:p14="http://schemas.microsoft.com/office/powerpoint/2010/main" val="13043042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A3F167F0-0840-1348-BFE4-C6298BBC0698}" type="slidenum">
              <a:rPr lang="it-IT" smtClean="0"/>
              <a:t>11</a:t>
            </a:fld>
            <a:endParaRPr lang="it-IT"/>
          </a:p>
        </p:txBody>
      </p:sp>
    </p:spTree>
    <p:extLst>
      <p:ext uri="{BB962C8B-B14F-4D97-AF65-F5344CB8AC3E}">
        <p14:creationId xmlns:p14="http://schemas.microsoft.com/office/powerpoint/2010/main" val="16930178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A3F167F0-0840-1348-BFE4-C6298BBC0698}" type="slidenum">
              <a:rPr lang="it-IT" smtClean="0"/>
              <a:t>12</a:t>
            </a:fld>
            <a:endParaRPr lang="it-IT"/>
          </a:p>
        </p:txBody>
      </p:sp>
    </p:spTree>
    <p:extLst>
      <p:ext uri="{BB962C8B-B14F-4D97-AF65-F5344CB8AC3E}">
        <p14:creationId xmlns:p14="http://schemas.microsoft.com/office/powerpoint/2010/main" val="37257806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A3F167F0-0840-1348-BFE4-C6298BBC0698}" type="slidenum">
              <a:rPr lang="it-IT" smtClean="0"/>
              <a:t>13</a:t>
            </a:fld>
            <a:endParaRPr lang="it-IT"/>
          </a:p>
        </p:txBody>
      </p:sp>
    </p:spTree>
    <p:extLst>
      <p:ext uri="{BB962C8B-B14F-4D97-AF65-F5344CB8AC3E}">
        <p14:creationId xmlns:p14="http://schemas.microsoft.com/office/powerpoint/2010/main" val="42066733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A3F167F0-0840-1348-BFE4-C6298BBC0698}" type="slidenum">
              <a:rPr lang="it-IT" smtClean="0"/>
              <a:t>14</a:t>
            </a:fld>
            <a:endParaRPr lang="it-IT"/>
          </a:p>
        </p:txBody>
      </p:sp>
    </p:spTree>
    <p:extLst>
      <p:ext uri="{BB962C8B-B14F-4D97-AF65-F5344CB8AC3E}">
        <p14:creationId xmlns:p14="http://schemas.microsoft.com/office/powerpoint/2010/main" val="14535021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A3F167F0-0840-1348-BFE4-C6298BBC0698}" type="slidenum">
              <a:rPr lang="it-IT" smtClean="0"/>
              <a:t>15</a:t>
            </a:fld>
            <a:endParaRPr lang="it-IT"/>
          </a:p>
        </p:txBody>
      </p:sp>
    </p:spTree>
    <p:extLst>
      <p:ext uri="{BB962C8B-B14F-4D97-AF65-F5344CB8AC3E}">
        <p14:creationId xmlns:p14="http://schemas.microsoft.com/office/powerpoint/2010/main" val="7077661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A3F167F0-0840-1348-BFE4-C6298BBC0698}" type="slidenum">
              <a:rPr lang="it-IT" smtClean="0"/>
              <a:t>16</a:t>
            </a:fld>
            <a:endParaRPr lang="it-IT"/>
          </a:p>
        </p:txBody>
      </p:sp>
    </p:spTree>
    <p:extLst>
      <p:ext uri="{BB962C8B-B14F-4D97-AF65-F5344CB8AC3E}">
        <p14:creationId xmlns:p14="http://schemas.microsoft.com/office/powerpoint/2010/main" val="17220416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A3F167F0-0840-1348-BFE4-C6298BBC0698}" type="slidenum">
              <a:rPr lang="it-IT" smtClean="0"/>
              <a:t>17</a:t>
            </a:fld>
            <a:endParaRPr lang="it-IT"/>
          </a:p>
        </p:txBody>
      </p:sp>
    </p:spTree>
    <p:extLst>
      <p:ext uri="{BB962C8B-B14F-4D97-AF65-F5344CB8AC3E}">
        <p14:creationId xmlns:p14="http://schemas.microsoft.com/office/powerpoint/2010/main" val="36615175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A3F167F0-0840-1348-BFE4-C6298BBC0698}" type="slidenum">
              <a:rPr lang="it-IT" smtClean="0"/>
              <a:t>18</a:t>
            </a:fld>
            <a:endParaRPr lang="it-IT"/>
          </a:p>
        </p:txBody>
      </p:sp>
    </p:spTree>
    <p:extLst>
      <p:ext uri="{BB962C8B-B14F-4D97-AF65-F5344CB8AC3E}">
        <p14:creationId xmlns:p14="http://schemas.microsoft.com/office/powerpoint/2010/main" val="378816329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A3F167F0-0840-1348-BFE4-C6298BBC0698}" type="slidenum">
              <a:rPr lang="it-IT" smtClean="0"/>
              <a:t>19</a:t>
            </a:fld>
            <a:endParaRPr lang="it-IT"/>
          </a:p>
        </p:txBody>
      </p:sp>
    </p:spTree>
    <p:extLst>
      <p:ext uri="{BB962C8B-B14F-4D97-AF65-F5344CB8AC3E}">
        <p14:creationId xmlns:p14="http://schemas.microsoft.com/office/powerpoint/2010/main" val="34814002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A3F167F0-0840-1348-BFE4-C6298BBC0698}" type="slidenum">
              <a:rPr lang="it-IT" smtClean="0"/>
              <a:t>2</a:t>
            </a:fld>
            <a:endParaRPr lang="it-IT"/>
          </a:p>
        </p:txBody>
      </p:sp>
    </p:spTree>
    <p:extLst>
      <p:ext uri="{BB962C8B-B14F-4D97-AF65-F5344CB8AC3E}">
        <p14:creationId xmlns:p14="http://schemas.microsoft.com/office/powerpoint/2010/main" val="18461717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A3F167F0-0840-1348-BFE4-C6298BBC0698}" type="slidenum">
              <a:rPr lang="it-IT" smtClean="0"/>
              <a:t>20</a:t>
            </a:fld>
            <a:endParaRPr lang="it-IT"/>
          </a:p>
        </p:txBody>
      </p:sp>
    </p:spTree>
    <p:extLst>
      <p:ext uri="{BB962C8B-B14F-4D97-AF65-F5344CB8AC3E}">
        <p14:creationId xmlns:p14="http://schemas.microsoft.com/office/powerpoint/2010/main" val="33648091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A3F167F0-0840-1348-BFE4-C6298BBC0698}" type="slidenum">
              <a:rPr lang="it-IT" smtClean="0"/>
              <a:t>21</a:t>
            </a:fld>
            <a:endParaRPr lang="it-IT"/>
          </a:p>
        </p:txBody>
      </p:sp>
    </p:spTree>
    <p:extLst>
      <p:ext uri="{BB962C8B-B14F-4D97-AF65-F5344CB8AC3E}">
        <p14:creationId xmlns:p14="http://schemas.microsoft.com/office/powerpoint/2010/main" val="6422375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A3F167F0-0840-1348-BFE4-C6298BBC0698}" type="slidenum">
              <a:rPr lang="it-IT" smtClean="0"/>
              <a:t>22</a:t>
            </a:fld>
            <a:endParaRPr lang="it-IT"/>
          </a:p>
        </p:txBody>
      </p:sp>
    </p:spTree>
    <p:extLst>
      <p:ext uri="{BB962C8B-B14F-4D97-AF65-F5344CB8AC3E}">
        <p14:creationId xmlns:p14="http://schemas.microsoft.com/office/powerpoint/2010/main" val="142642221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A3F167F0-0840-1348-BFE4-C6298BBC0698}" type="slidenum">
              <a:rPr lang="it-IT" smtClean="0"/>
              <a:t>23</a:t>
            </a:fld>
            <a:endParaRPr lang="it-IT"/>
          </a:p>
        </p:txBody>
      </p:sp>
    </p:spTree>
    <p:extLst>
      <p:ext uri="{BB962C8B-B14F-4D97-AF65-F5344CB8AC3E}">
        <p14:creationId xmlns:p14="http://schemas.microsoft.com/office/powerpoint/2010/main" val="286684422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A3F167F0-0840-1348-BFE4-C6298BBC0698}" type="slidenum">
              <a:rPr lang="it-IT" smtClean="0"/>
              <a:t>24</a:t>
            </a:fld>
            <a:endParaRPr lang="it-IT"/>
          </a:p>
        </p:txBody>
      </p:sp>
    </p:spTree>
    <p:extLst>
      <p:ext uri="{BB962C8B-B14F-4D97-AF65-F5344CB8AC3E}">
        <p14:creationId xmlns:p14="http://schemas.microsoft.com/office/powerpoint/2010/main" val="399875624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A3F167F0-0840-1348-BFE4-C6298BBC0698}" type="slidenum">
              <a:rPr lang="it-IT" smtClean="0"/>
              <a:t>25</a:t>
            </a:fld>
            <a:endParaRPr lang="it-IT"/>
          </a:p>
        </p:txBody>
      </p:sp>
    </p:spTree>
    <p:extLst>
      <p:ext uri="{BB962C8B-B14F-4D97-AF65-F5344CB8AC3E}">
        <p14:creationId xmlns:p14="http://schemas.microsoft.com/office/powerpoint/2010/main" val="284486597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A3F167F0-0840-1348-BFE4-C6298BBC0698}" type="slidenum">
              <a:rPr lang="it-IT" smtClean="0"/>
              <a:t>26</a:t>
            </a:fld>
            <a:endParaRPr lang="it-IT"/>
          </a:p>
        </p:txBody>
      </p:sp>
    </p:spTree>
    <p:extLst>
      <p:ext uri="{BB962C8B-B14F-4D97-AF65-F5344CB8AC3E}">
        <p14:creationId xmlns:p14="http://schemas.microsoft.com/office/powerpoint/2010/main" val="6868742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A3F167F0-0840-1348-BFE4-C6298BBC0698}" type="slidenum">
              <a:rPr lang="it-IT" smtClean="0"/>
              <a:t>27</a:t>
            </a:fld>
            <a:endParaRPr lang="it-IT"/>
          </a:p>
        </p:txBody>
      </p:sp>
    </p:spTree>
    <p:extLst>
      <p:ext uri="{BB962C8B-B14F-4D97-AF65-F5344CB8AC3E}">
        <p14:creationId xmlns:p14="http://schemas.microsoft.com/office/powerpoint/2010/main" val="399676836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A3F167F0-0840-1348-BFE4-C6298BBC0698}" type="slidenum">
              <a:rPr lang="it-IT" smtClean="0"/>
              <a:t>28</a:t>
            </a:fld>
            <a:endParaRPr lang="it-IT"/>
          </a:p>
        </p:txBody>
      </p:sp>
    </p:spTree>
    <p:extLst>
      <p:ext uri="{BB962C8B-B14F-4D97-AF65-F5344CB8AC3E}">
        <p14:creationId xmlns:p14="http://schemas.microsoft.com/office/powerpoint/2010/main" val="24375055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A3F167F0-0840-1348-BFE4-C6298BBC0698}" type="slidenum">
              <a:rPr lang="it-IT" smtClean="0"/>
              <a:t>29</a:t>
            </a:fld>
            <a:endParaRPr lang="it-IT"/>
          </a:p>
        </p:txBody>
      </p:sp>
    </p:spTree>
    <p:extLst>
      <p:ext uri="{BB962C8B-B14F-4D97-AF65-F5344CB8AC3E}">
        <p14:creationId xmlns:p14="http://schemas.microsoft.com/office/powerpoint/2010/main" val="13264178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A3F167F0-0840-1348-BFE4-C6298BBC0698}" type="slidenum">
              <a:rPr lang="it-IT" smtClean="0"/>
              <a:t>3</a:t>
            </a:fld>
            <a:endParaRPr lang="it-IT"/>
          </a:p>
        </p:txBody>
      </p:sp>
    </p:spTree>
    <p:extLst>
      <p:ext uri="{BB962C8B-B14F-4D97-AF65-F5344CB8AC3E}">
        <p14:creationId xmlns:p14="http://schemas.microsoft.com/office/powerpoint/2010/main" val="203955857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A3F167F0-0840-1348-BFE4-C6298BBC0698}" type="slidenum">
              <a:rPr lang="it-IT" smtClean="0"/>
              <a:t>30</a:t>
            </a:fld>
            <a:endParaRPr lang="it-IT"/>
          </a:p>
        </p:txBody>
      </p:sp>
    </p:spTree>
    <p:extLst>
      <p:ext uri="{BB962C8B-B14F-4D97-AF65-F5344CB8AC3E}">
        <p14:creationId xmlns:p14="http://schemas.microsoft.com/office/powerpoint/2010/main" val="118099224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A3F167F0-0840-1348-BFE4-C6298BBC0698}" type="slidenum">
              <a:rPr lang="it-IT" smtClean="0"/>
              <a:t>31</a:t>
            </a:fld>
            <a:endParaRPr lang="it-IT"/>
          </a:p>
        </p:txBody>
      </p:sp>
    </p:spTree>
    <p:extLst>
      <p:ext uri="{BB962C8B-B14F-4D97-AF65-F5344CB8AC3E}">
        <p14:creationId xmlns:p14="http://schemas.microsoft.com/office/powerpoint/2010/main" val="304535144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pPr rtl="0"/>
            <a:fld id="{A3F167F0-0840-1348-BFE4-C6298BBC0698}" type="slidenum">
              <a:rPr lang="it-IT" smtClean="0"/>
              <a:t>32</a:t>
            </a:fld>
            <a:endParaRPr lang="it-IT"/>
          </a:p>
        </p:txBody>
      </p:sp>
    </p:spTree>
    <p:extLst>
      <p:ext uri="{BB962C8B-B14F-4D97-AF65-F5344CB8AC3E}">
        <p14:creationId xmlns:p14="http://schemas.microsoft.com/office/powerpoint/2010/main" val="87009200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A3F167F0-0840-1348-BFE4-C6298BBC0698}" type="slidenum">
              <a:rPr lang="it-IT" smtClean="0"/>
              <a:t>33</a:t>
            </a:fld>
            <a:endParaRPr lang="it-IT"/>
          </a:p>
        </p:txBody>
      </p:sp>
    </p:spTree>
    <p:extLst>
      <p:ext uri="{BB962C8B-B14F-4D97-AF65-F5344CB8AC3E}">
        <p14:creationId xmlns:p14="http://schemas.microsoft.com/office/powerpoint/2010/main" val="42211722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A3F167F0-0840-1348-BFE4-C6298BBC0698}" type="slidenum">
              <a:rPr lang="it-IT" smtClean="0"/>
              <a:t>4</a:t>
            </a:fld>
            <a:endParaRPr lang="it-IT"/>
          </a:p>
        </p:txBody>
      </p:sp>
    </p:spTree>
    <p:extLst>
      <p:ext uri="{BB962C8B-B14F-4D97-AF65-F5344CB8AC3E}">
        <p14:creationId xmlns:p14="http://schemas.microsoft.com/office/powerpoint/2010/main" val="23502412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A3F167F0-0840-1348-BFE4-C6298BBC0698}" type="slidenum">
              <a:rPr lang="it-IT" smtClean="0"/>
              <a:t>5</a:t>
            </a:fld>
            <a:endParaRPr lang="it-IT"/>
          </a:p>
        </p:txBody>
      </p:sp>
    </p:spTree>
    <p:extLst>
      <p:ext uri="{BB962C8B-B14F-4D97-AF65-F5344CB8AC3E}">
        <p14:creationId xmlns:p14="http://schemas.microsoft.com/office/powerpoint/2010/main" val="17872786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A3F167F0-0840-1348-BFE4-C6298BBC0698}" type="slidenum">
              <a:rPr lang="it-IT" smtClean="0"/>
              <a:t>6</a:t>
            </a:fld>
            <a:endParaRPr lang="it-IT"/>
          </a:p>
        </p:txBody>
      </p:sp>
    </p:spTree>
    <p:extLst>
      <p:ext uri="{BB962C8B-B14F-4D97-AF65-F5344CB8AC3E}">
        <p14:creationId xmlns:p14="http://schemas.microsoft.com/office/powerpoint/2010/main" val="1637316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A3F167F0-0840-1348-BFE4-C6298BBC0698}" type="slidenum">
              <a:rPr lang="it-IT" smtClean="0"/>
              <a:t>7</a:t>
            </a:fld>
            <a:endParaRPr lang="it-IT"/>
          </a:p>
        </p:txBody>
      </p:sp>
    </p:spTree>
    <p:extLst>
      <p:ext uri="{BB962C8B-B14F-4D97-AF65-F5344CB8AC3E}">
        <p14:creationId xmlns:p14="http://schemas.microsoft.com/office/powerpoint/2010/main" val="32599680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A3F167F0-0840-1348-BFE4-C6298BBC0698}" type="slidenum">
              <a:rPr lang="it-IT" smtClean="0"/>
              <a:t>8</a:t>
            </a:fld>
            <a:endParaRPr lang="it-IT"/>
          </a:p>
        </p:txBody>
      </p:sp>
    </p:spTree>
    <p:extLst>
      <p:ext uri="{BB962C8B-B14F-4D97-AF65-F5344CB8AC3E}">
        <p14:creationId xmlns:p14="http://schemas.microsoft.com/office/powerpoint/2010/main" val="40916620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pPr rtl="0"/>
            <a:fld id="{A3F167F0-0840-1348-BFE4-C6298BBC0698}" type="slidenum">
              <a:rPr lang="it-IT" smtClean="0"/>
              <a:t>9</a:t>
            </a:fld>
            <a:endParaRPr lang="it-IT"/>
          </a:p>
        </p:txBody>
      </p:sp>
    </p:spTree>
    <p:extLst>
      <p:ext uri="{BB962C8B-B14F-4D97-AF65-F5344CB8AC3E}">
        <p14:creationId xmlns:p14="http://schemas.microsoft.com/office/powerpoint/2010/main" val="13413671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8" name="Rettangolo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sp>
        <p:nvSpPr>
          <p:cNvPr id="11" name="Ovale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12" name="Ovale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13" name="Ovale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14" name="Ovale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rtlCol="0"/>
          <a:lstStyle/>
          <a:p>
            <a:pPr rtl="0"/>
            <a:endParaRPr lang="it-IT" noProof="0"/>
          </a:p>
        </p:txBody>
      </p:sp>
      <p:sp>
        <p:nvSpPr>
          <p:cNvPr id="15" name="Ovale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9" name="Figura a mano libera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it-IT"/>
          </a:p>
        </p:txBody>
      </p:sp>
      <p:sp>
        <p:nvSpPr>
          <p:cNvPr id="2" name="Titolo 1"/>
          <p:cNvSpPr>
            <a:spLocks noGrp="1"/>
          </p:cNvSpPr>
          <p:nvPr userDrawn="1">
            <p:ph type="ctrTitle"/>
          </p:nvPr>
        </p:nvSpPr>
        <p:spPr>
          <a:xfrm>
            <a:off x="1154955" y="2099733"/>
            <a:ext cx="8825658" cy="2677648"/>
          </a:xfrm>
        </p:spPr>
        <p:txBody>
          <a:bodyPr rtlCol="0" anchor="b"/>
          <a:lstStyle>
            <a:lvl1pPr>
              <a:defRPr sz="5400"/>
            </a:lvl1pPr>
          </a:lstStyle>
          <a:p>
            <a:pPr rtl="0"/>
            <a:r>
              <a:rPr lang="it-IT" noProof="0"/>
              <a:t>Fare clic per modificare lo stile del titolo dello schema</a:t>
            </a:r>
          </a:p>
        </p:txBody>
      </p:sp>
      <p:sp>
        <p:nvSpPr>
          <p:cNvPr id="3" name="Sottotitolo 2"/>
          <p:cNvSpPr>
            <a:spLocks noGrp="1"/>
          </p:cNvSpPr>
          <p:nvPr userDrawn="1">
            <p:ph type="subTitle" idx="1"/>
          </p:nvPr>
        </p:nvSpPr>
        <p:spPr>
          <a:xfrm>
            <a:off x="1154955" y="4777380"/>
            <a:ext cx="8825658" cy="861420"/>
          </a:xfrm>
        </p:spPr>
        <p:txBody>
          <a:bodyPr rtlCol="0" anchor="t"/>
          <a:lstStyle>
            <a:lvl1pPr marL="0" indent="0" algn="l">
              <a:buNone/>
              <a:defRPr cap="all">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it-IT" noProof="0"/>
              <a:t>Fare clic per modificare lo stile del sottotitolo dello schema</a:t>
            </a:r>
          </a:p>
        </p:txBody>
      </p:sp>
      <p:sp>
        <p:nvSpPr>
          <p:cNvPr id="4" name="Segnaposto data 3"/>
          <p:cNvSpPr>
            <a:spLocks noGrp="1"/>
          </p:cNvSpPr>
          <p:nvPr userDrawn="1">
            <p:ph type="dt" sz="half" idx="10"/>
          </p:nvPr>
        </p:nvSpPr>
        <p:spPr>
          <a:xfrm rot="5400000">
            <a:off x="10089390" y="1792223"/>
            <a:ext cx="990599" cy="304799"/>
          </a:xfrm>
        </p:spPr>
        <p:txBody>
          <a:bodyPr rtlCol="0" anchor="t"/>
          <a:lstStyle>
            <a:lvl1pPr algn="l">
              <a:defRPr b="0" i="0">
                <a:solidFill>
                  <a:schemeClr val="bg1"/>
                </a:solidFill>
              </a:defRPr>
            </a:lvl1pPr>
          </a:lstStyle>
          <a:p>
            <a:pPr rtl="0"/>
            <a:fld id="{B4B67530-A3B4-477D-AA30-7CE1EE77F5E0}" type="datetime1">
              <a:rPr lang="it-IT" noProof="0" smtClean="0"/>
              <a:t>07/01/2026</a:t>
            </a:fld>
            <a:endParaRPr lang="it-IT" noProof="0"/>
          </a:p>
        </p:txBody>
      </p:sp>
      <p:sp>
        <p:nvSpPr>
          <p:cNvPr id="5" name="Segnaposto piè di pagina 4"/>
          <p:cNvSpPr>
            <a:spLocks noGrp="1"/>
          </p:cNvSpPr>
          <p:nvPr userDrawn="1">
            <p:ph type="ftr" sz="quarter" idx="11"/>
          </p:nvPr>
        </p:nvSpPr>
        <p:spPr>
          <a:xfrm rot="5400000">
            <a:off x="8959592" y="3226820"/>
            <a:ext cx="3859795" cy="304801"/>
          </a:xfrm>
        </p:spPr>
        <p:txBody>
          <a:bodyPr rtlCol="0"/>
          <a:lstStyle>
            <a:lvl1pPr>
              <a:defRPr b="0" i="0">
                <a:solidFill>
                  <a:schemeClr val="bg1"/>
                </a:solidFill>
              </a:defRPr>
            </a:lvl1pPr>
          </a:lstStyle>
          <a:p>
            <a:pPr rtl="0"/>
            <a:endParaRPr lang="it-IT" noProof="0"/>
          </a:p>
        </p:txBody>
      </p:sp>
      <p:sp>
        <p:nvSpPr>
          <p:cNvPr id="6" name="Segnaposto numero diapositiva 5"/>
          <p:cNvSpPr>
            <a:spLocks noGrp="1"/>
          </p:cNvSpPr>
          <p:nvPr userDrawn="1">
            <p:ph type="sldNum" sz="quarter" idx="12"/>
          </p:nvPr>
        </p:nvSpPr>
        <p:spPr>
          <a:xfrm>
            <a:off x="11037045" y="5601667"/>
            <a:ext cx="838199" cy="767687"/>
          </a:xfrm>
        </p:spPr>
        <p:txBody>
          <a:bodyPr rtlCol="0"/>
          <a:lstStyle>
            <a:lvl1pPr>
              <a:defRPr sz="1800" b="0" i="0">
                <a:latin typeface="+mj-lt"/>
              </a:defRPr>
            </a:lvl1pPr>
          </a:lstStyle>
          <a:p>
            <a:fld id="{9FF96B15-8338-45D5-A943-561235072D66}" type="slidenum">
              <a:rPr lang="it-IT" smtClean="0"/>
              <a:pPr/>
              <a:t>‹N›</a:t>
            </a:fld>
            <a:endParaRPr lang="it-IT" dirty="0"/>
          </a:p>
        </p:txBody>
      </p:sp>
      <p:pic>
        <p:nvPicPr>
          <p:cNvPr id="16" name="Immagine 15">
            <a:extLst>
              <a:ext uri="{FF2B5EF4-FFF2-40B4-BE49-F238E27FC236}">
                <a16:creationId xmlns:a16="http://schemas.microsoft.com/office/drawing/2014/main" id="{DA166BD4-72EE-4212-B985-4C7E7A339D3B}"/>
              </a:ext>
            </a:extLst>
          </p:cNvPr>
          <p:cNvPicPr>
            <a:picLocks noChangeAspect="1"/>
          </p:cNvPicPr>
          <p:nvPr userDrawn="1"/>
        </p:nvPicPr>
        <p:blipFill>
          <a:blip r:embed="rId3"/>
          <a:stretch>
            <a:fillRect/>
          </a:stretch>
        </p:blipFill>
        <p:spPr>
          <a:xfrm>
            <a:off x="11179589" y="274880"/>
            <a:ext cx="952500" cy="952500"/>
          </a:xfrm>
          <a:prstGeom prst="rect">
            <a:avLst/>
          </a:prstGeom>
        </p:spPr>
      </p:pic>
    </p:spTree>
    <p:extLst>
      <p:ext uri="{BB962C8B-B14F-4D97-AF65-F5344CB8AC3E}">
        <p14:creationId xmlns:p14="http://schemas.microsoft.com/office/powerpoint/2010/main" val="3572730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Immagine con didascalia">
    <p:spTree>
      <p:nvGrpSpPr>
        <p:cNvPr id="1" name=""/>
        <p:cNvGrpSpPr/>
        <p:nvPr/>
      </p:nvGrpSpPr>
      <p:grpSpPr>
        <a:xfrm>
          <a:off x="0" y="0"/>
          <a:ext cx="0" cy="0"/>
          <a:chOff x="0" y="0"/>
          <a:chExt cx="0" cy="0"/>
        </a:xfrm>
      </p:grpSpPr>
      <p:grpSp>
        <p:nvGrpSpPr>
          <p:cNvPr id="20" name="Gruppo 19"/>
          <p:cNvGrpSpPr/>
          <p:nvPr/>
        </p:nvGrpSpPr>
        <p:grpSpPr>
          <a:xfrm>
            <a:off x="0" y="-2373"/>
            <a:ext cx="12192000" cy="6867027"/>
            <a:chOff x="0" y="-2373"/>
            <a:chExt cx="12192000" cy="6867027"/>
          </a:xfrm>
        </p:grpSpPr>
        <p:sp>
          <p:nvSpPr>
            <p:cNvPr id="12" name="Rettangolo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e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e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e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e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e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ttangolo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igura a mano libera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igura a mano libera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igura a mano libera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olo 1"/>
          <p:cNvSpPr>
            <a:spLocks noGrp="1"/>
          </p:cNvSpPr>
          <p:nvPr>
            <p:ph type="title"/>
          </p:nvPr>
        </p:nvSpPr>
        <p:spPr>
          <a:xfrm>
            <a:off x="1153907" y="1693332"/>
            <a:ext cx="3860260" cy="1735668"/>
          </a:xfrm>
        </p:spPr>
        <p:txBody>
          <a:bodyPr rtlCol="0" anchor="b">
            <a:normAutofit/>
          </a:bodyPr>
          <a:lstStyle>
            <a:lvl1pPr algn="l">
              <a:defRPr sz="2300" b="0"/>
            </a:lvl1pPr>
          </a:lstStyle>
          <a:p>
            <a:pPr rtl="0"/>
            <a:r>
              <a:rPr lang="it-IT" noProof="0"/>
              <a:t>Fare clic per modificare lo stile del titolo dello schema</a:t>
            </a:r>
          </a:p>
        </p:txBody>
      </p:sp>
      <p:sp>
        <p:nvSpPr>
          <p:cNvPr id="22" name="Segnaposto immagine 21">
            <a:extLst>
              <a:ext uri="{FF2B5EF4-FFF2-40B4-BE49-F238E27FC236}">
                <a16:creationId xmlns:a16="http://schemas.microsoft.com/office/drawing/2014/main" id="{215A5A73-8E13-4E38-8362-0A09BA944115}"/>
              </a:ext>
            </a:extLst>
          </p:cNvPr>
          <p:cNvSpPr>
            <a:spLocks noGrp="1"/>
          </p:cNvSpPr>
          <p:nvPr>
            <p:ph type="pic" idx="1"/>
          </p:nvPr>
        </p:nvSpPr>
        <p:spPr>
          <a:xfrm>
            <a:off x="6058861" y="478881"/>
            <a:ext cx="5582675" cy="5908526"/>
          </a:xfrm>
          <a:custGeom>
            <a:avLst/>
            <a:gdLst>
              <a:gd name="connsiteX0" fmla="*/ 10816 w 5582675"/>
              <a:gd name="connsiteY0" fmla="*/ 0 h 5908526"/>
              <a:gd name="connsiteX1" fmla="*/ 5582675 w 5582675"/>
              <a:gd name="connsiteY1" fmla="*/ 0 h 5908526"/>
              <a:gd name="connsiteX2" fmla="*/ 5582675 w 5582675"/>
              <a:gd name="connsiteY2" fmla="*/ 5908526 h 5908526"/>
              <a:gd name="connsiteX3" fmla="*/ 0 w 5582675"/>
              <a:gd name="connsiteY3" fmla="*/ 5908526 h 5908526"/>
              <a:gd name="connsiteX4" fmla="*/ 30693 w 5582675"/>
              <a:gd name="connsiteY4" fmla="*/ 5722836 h 5908526"/>
              <a:gd name="connsiteX5" fmla="*/ 223682 w 5582675"/>
              <a:gd name="connsiteY5" fmla="*/ 2921544 h 5908526"/>
              <a:gd name="connsiteX6" fmla="*/ 30693 w 5582675"/>
              <a:gd name="connsiteY6" fmla="*/ 120253 h 59085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582675" h="5908526">
                <a:moveTo>
                  <a:pt x="10816" y="0"/>
                </a:moveTo>
                <a:lnTo>
                  <a:pt x="5582675" y="0"/>
                </a:lnTo>
                <a:lnTo>
                  <a:pt x="5582675" y="5908526"/>
                </a:lnTo>
                <a:lnTo>
                  <a:pt x="0" y="5908526"/>
                </a:lnTo>
                <a:lnTo>
                  <a:pt x="30693" y="5722836"/>
                </a:lnTo>
                <a:cubicBezTo>
                  <a:pt x="153771" y="4890115"/>
                  <a:pt x="223682" y="3935837"/>
                  <a:pt x="223682" y="2921544"/>
                </a:cubicBezTo>
                <a:cubicBezTo>
                  <a:pt x="223682" y="1907252"/>
                  <a:pt x="153771" y="952973"/>
                  <a:pt x="30693" y="120253"/>
                </a:cubicBezTo>
                <a:close/>
              </a:path>
            </a:pathLst>
          </a:custGeom>
          <a:effectLst/>
        </p:spPr>
        <p:txBody>
          <a:bodyPr wrap="square" rtlCol="0" anchor="ctr">
            <a:no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it-IT" noProof="0"/>
              <a:t>Fare clic sull'icona per inserire un'immagine</a:t>
            </a:r>
          </a:p>
        </p:txBody>
      </p:sp>
      <p:sp>
        <p:nvSpPr>
          <p:cNvPr id="4" name="Segnaposto testo 3"/>
          <p:cNvSpPr>
            <a:spLocks noGrp="1"/>
          </p:cNvSpPr>
          <p:nvPr>
            <p:ph type="body" sz="half" idx="2" hasCustomPrompt="1"/>
          </p:nvPr>
        </p:nvSpPr>
        <p:spPr bwMode="gray">
          <a:xfrm>
            <a:off x="1154955" y="3657600"/>
            <a:ext cx="3859212" cy="1371600"/>
          </a:xfrm>
        </p:spPr>
        <p:txBody>
          <a:bodyPr rtlCol="0">
            <a:normAutofit/>
          </a:bodyPr>
          <a:lstStyle>
            <a:lvl1pPr marL="285750" indent="-285750">
              <a:buFont typeface="Arial" panose="020B0604020202020204" pitchFamily="34" charset="0"/>
              <a:buChar char="•"/>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it-IT" noProof="0"/>
              <a:t>Modifica gli stili del testo dello schema</a:t>
            </a:r>
          </a:p>
        </p:txBody>
      </p:sp>
      <p:sp>
        <p:nvSpPr>
          <p:cNvPr id="5" name="Segnaposto data 4"/>
          <p:cNvSpPr>
            <a:spLocks noGrp="1"/>
          </p:cNvSpPr>
          <p:nvPr>
            <p:ph type="dt" sz="half" idx="10"/>
          </p:nvPr>
        </p:nvSpPr>
        <p:spPr/>
        <p:txBody>
          <a:bodyPr rtlCol="0"/>
          <a:lstStyle/>
          <a:p>
            <a:pPr rtl="0"/>
            <a:fld id="{2A80BF3F-C4C8-4E68-B931-DF60AA0775CE}" type="datetime1">
              <a:rPr lang="it-IT" noProof="0" smtClean="0"/>
              <a:t>07/01/2026</a:t>
            </a:fld>
            <a:endParaRPr lang="it-IT" noProof="0"/>
          </a:p>
        </p:txBody>
      </p:sp>
      <p:sp>
        <p:nvSpPr>
          <p:cNvPr id="6" name="Segnaposto piè di pagina 5"/>
          <p:cNvSpPr>
            <a:spLocks noGrp="1"/>
          </p:cNvSpPr>
          <p:nvPr>
            <p:ph type="ftr" sz="quarter" idx="11"/>
          </p:nvPr>
        </p:nvSpPr>
        <p:spPr/>
        <p:txBody>
          <a:bodyPr rtlCol="0"/>
          <a:lstStyle/>
          <a:p>
            <a:pPr rtl="0"/>
            <a:endParaRPr lang="it-IT" noProof="0"/>
          </a:p>
        </p:txBody>
      </p:sp>
      <p:sp>
        <p:nvSpPr>
          <p:cNvPr id="14" name="Rettangolo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egnaposto numero diapositiva 6"/>
          <p:cNvSpPr>
            <a:spLocks noGrp="1"/>
          </p:cNvSpPr>
          <p:nvPr>
            <p:ph type="sldNum" sz="quarter" idx="12"/>
          </p:nvPr>
        </p:nvSpPr>
        <p:spPr/>
        <p:txBody>
          <a:bodyPr rtlCol="0"/>
          <a:lstStyle/>
          <a:p>
            <a:pPr rtl="0"/>
            <a:fld id="{9FF96B15-8338-45D5-A943-561235072D66}" type="slidenum">
              <a:rPr lang="it-IT" noProof="0" smtClean="0"/>
              <a:t>‹N›</a:t>
            </a:fld>
            <a:endParaRPr lang="it-IT" noProof="0"/>
          </a:p>
        </p:txBody>
      </p:sp>
    </p:spTree>
    <p:extLst>
      <p:ext uri="{BB962C8B-B14F-4D97-AF65-F5344CB8AC3E}">
        <p14:creationId xmlns:p14="http://schemas.microsoft.com/office/powerpoint/2010/main" val="4183431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Contenuto con didascalia">
    <p:spTree>
      <p:nvGrpSpPr>
        <p:cNvPr id="1" name=""/>
        <p:cNvGrpSpPr/>
        <p:nvPr/>
      </p:nvGrpSpPr>
      <p:grpSpPr>
        <a:xfrm>
          <a:off x="0" y="0"/>
          <a:ext cx="0" cy="0"/>
          <a:chOff x="0" y="0"/>
          <a:chExt cx="0" cy="0"/>
        </a:xfrm>
      </p:grpSpPr>
      <p:grpSp>
        <p:nvGrpSpPr>
          <p:cNvPr id="20" name="Gruppo 19"/>
          <p:cNvGrpSpPr/>
          <p:nvPr/>
        </p:nvGrpSpPr>
        <p:grpSpPr>
          <a:xfrm>
            <a:off x="0" y="-2373"/>
            <a:ext cx="12192000" cy="6867027"/>
            <a:chOff x="0" y="-2373"/>
            <a:chExt cx="12192000" cy="6867027"/>
          </a:xfrm>
        </p:grpSpPr>
        <p:sp>
          <p:nvSpPr>
            <p:cNvPr id="12" name="Rettangolo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e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e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e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e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e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ttangolo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igura a mano libera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igura a mano libera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igura a mano libera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1" name="Segnaposto contenuto 10">
            <a:extLst>
              <a:ext uri="{FF2B5EF4-FFF2-40B4-BE49-F238E27FC236}">
                <a16:creationId xmlns:a16="http://schemas.microsoft.com/office/drawing/2014/main" id="{B50BDD93-02DA-4B21-9556-FA8B9894F903}"/>
              </a:ext>
            </a:extLst>
          </p:cNvPr>
          <p:cNvSpPr>
            <a:spLocks noGrp="1"/>
          </p:cNvSpPr>
          <p:nvPr>
            <p:ph sz="quarter" idx="13"/>
          </p:nvPr>
        </p:nvSpPr>
        <p:spPr>
          <a:xfrm>
            <a:off x="6058861" y="478880"/>
            <a:ext cx="5582675" cy="5900239"/>
          </a:xfrm>
          <a:custGeom>
            <a:avLst/>
            <a:gdLst>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0 w 5582675"/>
              <a:gd name="connsiteY4" fmla="*/ 0 h 5900239"/>
              <a:gd name="connsiteX0" fmla="*/ 3501 w 5586176"/>
              <a:gd name="connsiteY0" fmla="*/ 0 h 5900239"/>
              <a:gd name="connsiteX1" fmla="*/ 5586176 w 5586176"/>
              <a:gd name="connsiteY1" fmla="*/ 0 h 5900239"/>
              <a:gd name="connsiteX2" fmla="*/ 5586176 w 5586176"/>
              <a:gd name="connsiteY2" fmla="*/ 5900239 h 5900239"/>
              <a:gd name="connsiteX3" fmla="*/ 3501 w 5586176"/>
              <a:gd name="connsiteY3" fmla="*/ 5900239 h 5900239"/>
              <a:gd name="connsiteX4" fmla="*/ 0 w 5586176"/>
              <a:gd name="connsiteY4" fmla="*/ 3615600 h 5900239"/>
              <a:gd name="connsiteX5" fmla="*/ 3501 w 5586176"/>
              <a:gd name="connsiteY5"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220019 w 5582675"/>
              <a:gd name="connsiteY4" fmla="*/ 3442880 h 5900239"/>
              <a:gd name="connsiteX5" fmla="*/ 0 w 5582675"/>
              <a:gd name="connsiteY5"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220019 w 5582675"/>
              <a:gd name="connsiteY4" fmla="*/ 3442880 h 5900239"/>
              <a:gd name="connsiteX5" fmla="*/ 11739 w 5582675"/>
              <a:gd name="connsiteY5" fmla="*/ 237400 h 5900239"/>
              <a:gd name="connsiteX6" fmla="*/ 0 w 5582675"/>
              <a:gd name="connsiteY6"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220019 w 5582675"/>
              <a:gd name="connsiteY4" fmla="*/ 3442880 h 5900239"/>
              <a:gd name="connsiteX5" fmla="*/ 11739 w 5582675"/>
              <a:gd name="connsiteY5" fmla="*/ 237400 h 5900239"/>
              <a:gd name="connsiteX6" fmla="*/ 0 w 5582675"/>
              <a:gd name="connsiteY6"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220019 w 5582675"/>
              <a:gd name="connsiteY4" fmla="*/ 3442880 h 5900239"/>
              <a:gd name="connsiteX5" fmla="*/ 62539 w 5582675"/>
              <a:gd name="connsiteY5" fmla="*/ 237400 h 5900239"/>
              <a:gd name="connsiteX6" fmla="*/ 0 w 5582675"/>
              <a:gd name="connsiteY6"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220019 w 5582675"/>
              <a:gd name="connsiteY4" fmla="*/ 3442880 h 5900239"/>
              <a:gd name="connsiteX5" fmla="*/ 62539 w 5582675"/>
              <a:gd name="connsiteY5" fmla="*/ 237400 h 5900239"/>
              <a:gd name="connsiteX6" fmla="*/ 0 w 5582675"/>
              <a:gd name="connsiteY6"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220019 w 5582675"/>
              <a:gd name="connsiteY4" fmla="*/ 3442880 h 5900239"/>
              <a:gd name="connsiteX5" fmla="*/ 62539 w 5582675"/>
              <a:gd name="connsiteY5" fmla="*/ 237400 h 5900239"/>
              <a:gd name="connsiteX6" fmla="*/ 0 w 5582675"/>
              <a:gd name="connsiteY6"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220019 w 5582675"/>
              <a:gd name="connsiteY4" fmla="*/ 3442880 h 5900239"/>
              <a:gd name="connsiteX5" fmla="*/ 47299 w 5582675"/>
              <a:gd name="connsiteY5" fmla="*/ 247560 h 5900239"/>
              <a:gd name="connsiteX6" fmla="*/ 0 w 5582675"/>
              <a:gd name="connsiteY6"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11739 w 5582675"/>
              <a:gd name="connsiteY4" fmla="*/ 5647600 h 5900239"/>
              <a:gd name="connsiteX5" fmla="*/ 220019 w 5582675"/>
              <a:gd name="connsiteY5" fmla="*/ 3442880 h 5900239"/>
              <a:gd name="connsiteX6" fmla="*/ 47299 w 5582675"/>
              <a:gd name="connsiteY6" fmla="*/ 247560 h 5900239"/>
              <a:gd name="connsiteX7" fmla="*/ 0 w 5582675"/>
              <a:gd name="connsiteY7"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52379 w 5582675"/>
              <a:gd name="connsiteY4" fmla="*/ 5647600 h 5900239"/>
              <a:gd name="connsiteX5" fmla="*/ 220019 w 5582675"/>
              <a:gd name="connsiteY5" fmla="*/ 3442880 h 5900239"/>
              <a:gd name="connsiteX6" fmla="*/ 47299 w 5582675"/>
              <a:gd name="connsiteY6" fmla="*/ 247560 h 5900239"/>
              <a:gd name="connsiteX7" fmla="*/ 0 w 5582675"/>
              <a:gd name="connsiteY7"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42854 w 5582675"/>
              <a:gd name="connsiteY4" fmla="*/ 5653315 h 5900239"/>
              <a:gd name="connsiteX5" fmla="*/ 220019 w 5582675"/>
              <a:gd name="connsiteY5" fmla="*/ 3442880 h 5900239"/>
              <a:gd name="connsiteX6" fmla="*/ 47299 w 5582675"/>
              <a:gd name="connsiteY6" fmla="*/ 247560 h 5900239"/>
              <a:gd name="connsiteX7" fmla="*/ 0 w 5582675"/>
              <a:gd name="connsiteY7"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42854 w 5582675"/>
              <a:gd name="connsiteY4" fmla="*/ 5653315 h 5900239"/>
              <a:gd name="connsiteX5" fmla="*/ 220019 w 5582675"/>
              <a:gd name="connsiteY5" fmla="*/ 3442880 h 5900239"/>
              <a:gd name="connsiteX6" fmla="*/ 47299 w 5582675"/>
              <a:gd name="connsiteY6" fmla="*/ 247560 h 5900239"/>
              <a:gd name="connsiteX7" fmla="*/ 0 w 5582675"/>
              <a:gd name="connsiteY7"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42854 w 5582675"/>
              <a:gd name="connsiteY4" fmla="*/ 5653315 h 5900239"/>
              <a:gd name="connsiteX5" fmla="*/ 220019 w 5582675"/>
              <a:gd name="connsiteY5" fmla="*/ 3442880 h 5900239"/>
              <a:gd name="connsiteX6" fmla="*/ 47299 w 5582675"/>
              <a:gd name="connsiteY6" fmla="*/ 247560 h 5900239"/>
              <a:gd name="connsiteX7" fmla="*/ 0 w 5582675"/>
              <a:gd name="connsiteY7"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42854 w 5582675"/>
              <a:gd name="connsiteY4" fmla="*/ 5653315 h 5900239"/>
              <a:gd name="connsiteX5" fmla="*/ 220019 w 5582675"/>
              <a:gd name="connsiteY5" fmla="*/ 3442880 h 5900239"/>
              <a:gd name="connsiteX6" fmla="*/ 47299 w 5582675"/>
              <a:gd name="connsiteY6" fmla="*/ 247560 h 5900239"/>
              <a:gd name="connsiteX7" fmla="*/ 0 w 5582675"/>
              <a:gd name="connsiteY7"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42854 w 5582675"/>
              <a:gd name="connsiteY4" fmla="*/ 5653315 h 5900239"/>
              <a:gd name="connsiteX5" fmla="*/ 220019 w 5582675"/>
              <a:gd name="connsiteY5" fmla="*/ 3442880 h 5900239"/>
              <a:gd name="connsiteX6" fmla="*/ 47299 w 5582675"/>
              <a:gd name="connsiteY6" fmla="*/ 247560 h 5900239"/>
              <a:gd name="connsiteX7" fmla="*/ 0 w 5582675"/>
              <a:gd name="connsiteY7" fmla="*/ 0 h 5900239"/>
              <a:gd name="connsiteX0" fmla="*/ 0 w 5582675"/>
              <a:gd name="connsiteY0" fmla="*/ 0 h 5900239"/>
              <a:gd name="connsiteX1" fmla="*/ 5582675 w 5582675"/>
              <a:gd name="connsiteY1" fmla="*/ 0 h 5900239"/>
              <a:gd name="connsiteX2" fmla="*/ 5582675 w 5582675"/>
              <a:gd name="connsiteY2" fmla="*/ 5900239 h 5900239"/>
              <a:gd name="connsiteX3" fmla="*/ 0 w 5582675"/>
              <a:gd name="connsiteY3" fmla="*/ 5900239 h 5900239"/>
              <a:gd name="connsiteX4" fmla="*/ 42854 w 5582675"/>
              <a:gd name="connsiteY4" fmla="*/ 5653315 h 5900239"/>
              <a:gd name="connsiteX5" fmla="*/ 220019 w 5582675"/>
              <a:gd name="connsiteY5" fmla="*/ 3442880 h 5900239"/>
              <a:gd name="connsiteX6" fmla="*/ 47299 w 5582675"/>
              <a:gd name="connsiteY6" fmla="*/ 247560 h 5900239"/>
              <a:gd name="connsiteX7" fmla="*/ 0 w 5582675"/>
              <a:gd name="connsiteY7" fmla="*/ 0 h 5900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582675" h="5900239">
                <a:moveTo>
                  <a:pt x="0" y="0"/>
                </a:moveTo>
                <a:lnTo>
                  <a:pt x="5582675" y="0"/>
                </a:lnTo>
                <a:lnTo>
                  <a:pt x="5582675" y="5900239"/>
                </a:lnTo>
                <a:lnTo>
                  <a:pt x="0" y="5900239"/>
                </a:lnTo>
                <a:cubicBezTo>
                  <a:pt x="14285" y="5817931"/>
                  <a:pt x="34284" y="5741338"/>
                  <a:pt x="42854" y="5653315"/>
                </a:cubicBezTo>
                <a:cubicBezTo>
                  <a:pt x="145724" y="4908883"/>
                  <a:pt x="181919" y="4332092"/>
                  <a:pt x="220019" y="3442880"/>
                </a:cubicBezTo>
                <a:cubicBezTo>
                  <a:pt x="221712" y="2333747"/>
                  <a:pt x="182766" y="1285573"/>
                  <a:pt x="47299" y="247560"/>
                </a:cubicBezTo>
                <a:lnTo>
                  <a:pt x="0" y="0"/>
                </a:lnTo>
                <a:close/>
              </a:path>
            </a:pathLst>
          </a:custGeom>
        </p:spPr>
        <p:txBody>
          <a:bodyPr rtlCol="0"/>
          <a:lstStyle/>
          <a:p>
            <a:pPr lvl="0" rtl="0"/>
            <a:r>
              <a:rPr lang="it-IT" noProof="0"/>
              <a:t>Fare clic per modificare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p>
        </p:txBody>
      </p:sp>
      <p:sp>
        <p:nvSpPr>
          <p:cNvPr id="2" name="Titolo 1"/>
          <p:cNvSpPr>
            <a:spLocks noGrp="1"/>
          </p:cNvSpPr>
          <p:nvPr>
            <p:ph type="title"/>
          </p:nvPr>
        </p:nvSpPr>
        <p:spPr>
          <a:xfrm>
            <a:off x="1153907" y="1693332"/>
            <a:ext cx="3860260" cy="1735668"/>
          </a:xfrm>
        </p:spPr>
        <p:txBody>
          <a:bodyPr rtlCol="0" anchor="b">
            <a:normAutofit/>
          </a:bodyPr>
          <a:lstStyle>
            <a:lvl1pPr algn="l">
              <a:defRPr sz="2300" b="0"/>
            </a:lvl1pPr>
          </a:lstStyle>
          <a:p>
            <a:pPr rtl="0"/>
            <a:r>
              <a:rPr lang="it-IT" noProof="0"/>
              <a:t>Fare clic per modificare lo stile del titolo dello schema</a:t>
            </a:r>
          </a:p>
        </p:txBody>
      </p:sp>
      <p:sp>
        <p:nvSpPr>
          <p:cNvPr id="4" name="Segnaposto testo 3"/>
          <p:cNvSpPr>
            <a:spLocks noGrp="1"/>
          </p:cNvSpPr>
          <p:nvPr>
            <p:ph type="body" sz="half" idx="2" hasCustomPrompt="1"/>
          </p:nvPr>
        </p:nvSpPr>
        <p:spPr bwMode="gray">
          <a:xfrm>
            <a:off x="1154955" y="3657600"/>
            <a:ext cx="3859212" cy="1371600"/>
          </a:xfrm>
        </p:spPr>
        <p:txBody>
          <a:bodyPr rtlCol="0">
            <a:normAutofit/>
          </a:bodyPr>
          <a:lstStyle>
            <a:lvl1pPr marL="285750" indent="-285750">
              <a:buFont typeface="Arial" panose="020B0604020202020204" pitchFamily="34" charset="0"/>
              <a:buChar char="•"/>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it-IT" noProof="0"/>
              <a:t>Modifica gli stili del testo dello schema</a:t>
            </a:r>
          </a:p>
        </p:txBody>
      </p:sp>
      <p:sp>
        <p:nvSpPr>
          <p:cNvPr id="5" name="Segnaposto data 4"/>
          <p:cNvSpPr>
            <a:spLocks noGrp="1"/>
          </p:cNvSpPr>
          <p:nvPr>
            <p:ph type="dt" sz="half" idx="10"/>
          </p:nvPr>
        </p:nvSpPr>
        <p:spPr/>
        <p:txBody>
          <a:bodyPr rtlCol="0"/>
          <a:lstStyle/>
          <a:p>
            <a:pPr rtl="0"/>
            <a:fld id="{B871F5CF-69CF-482B-9139-E6F144980BA5}" type="datetime1">
              <a:rPr lang="it-IT" noProof="0" smtClean="0"/>
              <a:t>07/01/2026</a:t>
            </a:fld>
            <a:endParaRPr lang="it-IT" noProof="0"/>
          </a:p>
        </p:txBody>
      </p:sp>
      <p:sp>
        <p:nvSpPr>
          <p:cNvPr id="6" name="Segnaposto piè di pagina 5"/>
          <p:cNvSpPr>
            <a:spLocks noGrp="1"/>
          </p:cNvSpPr>
          <p:nvPr>
            <p:ph type="ftr" sz="quarter" idx="11"/>
          </p:nvPr>
        </p:nvSpPr>
        <p:spPr/>
        <p:txBody>
          <a:bodyPr rtlCol="0"/>
          <a:lstStyle/>
          <a:p>
            <a:pPr rtl="0"/>
            <a:endParaRPr lang="it-IT" noProof="0"/>
          </a:p>
        </p:txBody>
      </p:sp>
      <p:sp>
        <p:nvSpPr>
          <p:cNvPr id="14" name="Rettangolo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egnaposto numero diapositiva 6"/>
          <p:cNvSpPr>
            <a:spLocks noGrp="1"/>
          </p:cNvSpPr>
          <p:nvPr>
            <p:ph type="sldNum" sz="quarter" idx="12"/>
          </p:nvPr>
        </p:nvSpPr>
        <p:spPr/>
        <p:txBody>
          <a:bodyPr rtlCol="0"/>
          <a:lstStyle/>
          <a:p>
            <a:pPr rtl="0"/>
            <a:fld id="{9FF96B15-8338-45D5-A943-561235072D66}" type="slidenum">
              <a:rPr lang="it-IT" noProof="0" smtClean="0"/>
              <a:t>‹N›</a:t>
            </a:fld>
            <a:endParaRPr lang="it-IT" noProof="0"/>
          </a:p>
        </p:txBody>
      </p:sp>
    </p:spTree>
    <p:extLst>
      <p:ext uri="{BB962C8B-B14F-4D97-AF65-F5344CB8AC3E}">
        <p14:creationId xmlns:p14="http://schemas.microsoft.com/office/powerpoint/2010/main" val="33977307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noProof="0"/>
              <a:t>Fare clic per modificare lo stile del titolo dello schema</a:t>
            </a:r>
          </a:p>
        </p:txBody>
      </p:sp>
      <p:sp>
        <p:nvSpPr>
          <p:cNvPr id="3" name="Segnaposto contenuto 2"/>
          <p:cNvSpPr>
            <a:spLocks noGrp="1"/>
          </p:cNvSpPr>
          <p:nvPr>
            <p:ph sz="half" idx="1" hasCustomPrompt="1"/>
          </p:nvPr>
        </p:nvSpPr>
        <p:spPr>
          <a:xfrm>
            <a:off x="1154954" y="2603500"/>
            <a:ext cx="4825158" cy="3416301"/>
          </a:xfrm>
        </p:spPr>
        <p:txBody>
          <a:bodyPr rtlCol="0">
            <a:normAutofit/>
          </a:bodyPr>
          <a:lstStyle/>
          <a:p>
            <a:pPr lvl="0" rtl="0"/>
            <a:r>
              <a:rPr lang="it-IT" noProof="0"/>
              <a:t>Modifica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p>
        </p:txBody>
      </p:sp>
      <p:sp>
        <p:nvSpPr>
          <p:cNvPr id="4" name="Segnaposto contenuto 3"/>
          <p:cNvSpPr>
            <a:spLocks noGrp="1"/>
          </p:cNvSpPr>
          <p:nvPr>
            <p:ph sz="half" idx="2" hasCustomPrompt="1"/>
          </p:nvPr>
        </p:nvSpPr>
        <p:spPr>
          <a:xfrm>
            <a:off x="6208712" y="2603500"/>
            <a:ext cx="4825159" cy="3416300"/>
          </a:xfrm>
        </p:spPr>
        <p:txBody>
          <a:bodyPr rtlCol="0">
            <a:normAutofit/>
          </a:bodyPr>
          <a:lstStyle/>
          <a:p>
            <a:pPr lvl="0" rtl="0"/>
            <a:r>
              <a:rPr lang="it-IT" noProof="0"/>
              <a:t>Modifica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p>
        </p:txBody>
      </p:sp>
      <p:sp>
        <p:nvSpPr>
          <p:cNvPr id="5" name="Segnaposto data 4"/>
          <p:cNvSpPr>
            <a:spLocks noGrp="1"/>
          </p:cNvSpPr>
          <p:nvPr>
            <p:ph type="dt" sz="half" idx="10"/>
          </p:nvPr>
        </p:nvSpPr>
        <p:spPr/>
        <p:txBody>
          <a:bodyPr rtlCol="0"/>
          <a:lstStyle/>
          <a:p>
            <a:pPr rtl="0"/>
            <a:fld id="{382D8FBC-9895-4392-B53B-63BCF90AC7E3}" type="datetime1">
              <a:rPr lang="it-IT" noProof="0" smtClean="0"/>
              <a:t>07/01/2026</a:t>
            </a:fld>
            <a:endParaRPr lang="it-IT" noProof="0"/>
          </a:p>
        </p:txBody>
      </p:sp>
      <p:sp>
        <p:nvSpPr>
          <p:cNvPr id="6" name="Segnaposto piè di pagina 5"/>
          <p:cNvSpPr>
            <a:spLocks noGrp="1"/>
          </p:cNvSpPr>
          <p:nvPr>
            <p:ph type="ftr" sz="quarter" idx="11"/>
          </p:nvPr>
        </p:nvSpPr>
        <p:spPr/>
        <p:txBody>
          <a:bodyPr rtlCol="0"/>
          <a:lstStyle/>
          <a:p>
            <a:pPr rtl="0"/>
            <a:endParaRPr lang="it-IT" noProof="0"/>
          </a:p>
        </p:txBody>
      </p:sp>
      <p:sp>
        <p:nvSpPr>
          <p:cNvPr id="7" name="Segnaposto numero diapositiva 6"/>
          <p:cNvSpPr>
            <a:spLocks noGrp="1"/>
          </p:cNvSpPr>
          <p:nvPr>
            <p:ph type="sldNum" sz="quarter" idx="12"/>
          </p:nvPr>
        </p:nvSpPr>
        <p:spPr/>
        <p:txBody>
          <a:bodyPr rtlCol="0"/>
          <a:lstStyle/>
          <a:p>
            <a:pPr rtl="0"/>
            <a:fld id="{9FF96B15-8338-45D5-A943-561235072D66}" type="slidenum">
              <a:rPr lang="it-IT" noProof="0" smtClean="0"/>
              <a:t>‹N›</a:t>
            </a:fld>
            <a:endParaRPr lang="it-IT" noProof="0"/>
          </a:p>
        </p:txBody>
      </p:sp>
    </p:spTree>
    <p:extLst>
      <p:ext uri="{BB962C8B-B14F-4D97-AF65-F5344CB8AC3E}">
        <p14:creationId xmlns:p14="http://schemas.microsoft.com/office/powerpoint/2010/main" val="4771714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lvl1pPr>
              <a:defRPr/>
            </a:lvl1pPr>
          </a:lstStyle>
          <a:p>
            <a:pPr rtl="0"/>
            <a:r>
              <a:rPr lang="it-IT" noProof="0"/>
              <a:t>Fare clic per modificare lo stile del titolo dello schema</a:t>
            </a:r>
          </a:p>
        </p:txBody>
      </p:sp>
      <p:sp>
        <p:nvSpPr>
          <p:cNvPr id="3" name="Segnaposto testo 2"/>
          <p:cNvSpPr>
            <a:spLocks noGrp="1"/>
          </p:cNvSpPr>
          <p:nvPr>
            <p:ph type="body" idx="1" hasCustomPrompt="1"/>
          </p:nvPr>
        </p:nvSpPr>
        <p:spPr>
          <a:xfrm>
            <a:off x="1154954" y="2603500"/>
            <a:ext cx="4825157" cy="576262"/>
          </a:xfrm>
        </p:spPr>
        <p:txBody>
          <a:bodyPr rtlCol="0"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it-IT" noProof="0"/>
              <a:t>Modifica gli stili del testo dello schema</a:t>
            </a:r>
          </a:p>
        </p:txBody>
      </p:sp>
      <p:sp>
        <p:nvSpPr>
          <p:cNvPr id="4" name="Segnaposto contenuto 3"/>
          <p:cNvSpPr>
            <a:spLocks noGrp="1"/>
          </p:cNvSpPr>
          <p:nvPr>
            <p:ph sz="half" idx="2" hasCustomPrompt="1"/>
          </p:nvPr>
        </p:nvSpPr>
        <p:spPr>
          <a:xfrm>
            <a:off x="1154954" y="3179762"/>
            <a:ext cx="4825158" cy="2840039"/>
          </a:xfrm>
        </p:spPr>
        <p:txBody>
          <a:bodyPr rtlCol="0">
            <a:normAutofit/>
          </a:bodyPr>
          <a:lstStyle/>
          <a:p>
            <a:pPr lvl="0" rtl="0"/>
            <a:r>
              <a:rPr lang="it-IT" noProof="0"/>
              <a:t>Modifica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p>
        </p:txBody>
      </p:sp>
      <p:sp>
        <p:nvSpPr>
          <p:cNvPr id="5" name="Segnaposto testo 4"/>
          <p:cNvSpPr>
            <a:spLocks noGrp="1"/>
          </p:cNvSpPr>
          <p:nvPr>
            <p:ph type="body" sz="quarter" idx="3" hasCustomPrompt="1"/>
          </p:nvPr>
        </p:nvSpPr>
        <p:spPr>
          <a:xfrm>
            <a:off x="6208712" y="2603500"/>
            <a:ext cx="4825159" cy="576262"/>
          </a:xfrm>
        </p:spPr>
        <p:txBody>
          <a:bodyPr rtlCol="0"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it-IT" noProof="0"/>
              <a:t>Modifica gli stili del testo dello schema</a:t>
            </a:r>
          </a:p>
        </p:txBody>
      </p:sp>
      <p:sp>
        <p:nvSpPr>
          <p:cNvPr id="6" name="Segnaposto contenuto 5"/>
          <p:cNvSpPr>
            <a:spLocks noGrp="1"/>
          </p:cNvSpPr>
          <p:nvPr>
            <p:ph sz="quarter" idx="4" hasCustomPrompt="1"/>
          </p:nvPr>
        </p:nvSpPr>
        <p:spPr>
          <a:xfrm>
            <a:off x="6208710" y="3179762"/>
            <a:ext cx="4825159" cy="2840039"/>
          </a:xfrm>
        </p:spPr>
        <p:txBody>
          <a:bodyPr rtlCol="0">
            <a:normAutofit/>
          </a:bodyPr>
          <a:lstStyle/>
          <a:p>
            <a:pPr lvl="0" rtl="0"/>
            <a:r>
              <a:rPr lang="it-IT" noProof="0"/>
              <a:t>Modifica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p>
        </p:txBody>
      </p:sp>
      <p:sp>
        <p:nvSpPr>
          <p:cNvPr id="7" name="Segnaposto data 6"/>
          <p:cNvSpPr>
            <a:spLocks noGrp="1"/>
          </p:cNvSpPr>
          <p:nvPr>
            <p:ph type="dt" sz="half" idx="10"/>
          </p:nvPr>
        </p:nvSpPr>
        <p:spPr/>
        <p:txBody>
          <a:bodyPr rtlCol="0"/>
          <a:lstStyle/>
          <a:p>
            <a:pPr rtl="0"/>
            <a:fld id="{059B12A1-D185-4A24-A58A-3BD77F763E47}" type="datetime1">
              <a:rPr lang="it-IT" noProof="0" smtClean="0"/>
              <a:t>07/01/2026</a:t>
            </a:fld>
            <a:endParaRPr lang="it-IT" noProof="0"/>
          </a:p>
        </p:txBody>
      </p:sp>
      <p:sp>
        <p:nvSpPr>
          <p:cNvPr id="8" name="Segnaposto piè di pagina 7"/>
          <p:cNvSpPr>
            <a:spLocks noGrp="1"/>
          </p:cNvSpPr>
          <p:nvPr>
            <p:ph type="ftr" sz="quarter" idx="11"/>
          </p:nvPr>
        </p:nvSpPr>
        <p:spPr/>
        <p:txBody>
          <a:bodyPr rtlCol="0"/>
          <a:lstStyle/>
          <a:p>
            <a:pPr rtl="0"/>
            <a:endParaRPr lang="it-IT" noProof="0"/>
          </a:p>
        </p:txBody>
      </p:sp>
      <p:sp>
        <p:nvSpPr>
          <p:cNvPr id="9" name="Segnaposto numero diapositiva 8"/>
          <p:cNvSpPr>
            <a:spLocks noGrp="1"/>
          </p:cNvSpPr>
          <p:nvPr>
            <p:ph type="sldNum" sz="quarter" idx="12"/>
          </p:nvPr>
        </p:nvSpPr>
        <p:spPr/>
        <p:txBody>
          <a:bodyPr rtlCol="0"/>
          <a:lstStyle/>
          <a:p>
            <a:pPr rtl="0"/>
            <a:fld id="{9FF96B15-8338-45D5-A943-561235072D66}" type="slidenum">
              <a:rPr lang="it-IT" noProof="0" smtClean="0"/>
              <a:t>‹N›</a:t>
            </a:fld>
            <a:endParaRPr lang="it-IT" noProof="0"/>
          </a:p>
        </p:txBody>
      </p:sp>
    </p:spTree>
    <p:extLst>
      <p:ext uri="{BB962C8B-B14F-4D97-AF65-F5344CB8AC3E}">
        <p14:creationId xmlns:p14="http://schemas.microsoft.com/office/powerpoint/2010/main" val="959933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noProof="0"/>
              <a:t>Fare clic per modificare lo stile del titolo dello schema</a:t>
            </a:r>
          </a:p>
        </p:txBody>
      </p:sp>
      <p:sp>
        <p:nvSpPr>
          <p:cNvPr id="3" name="Segnaposto data 2"/>
          <p:cNvSpPr>
            <a:spLocks noGrp="1"/>
          </p:cNvSpPr>
          <p:nvPr>
            <p:ph type="dt" sz="half" idx="10"/>
          </p:nvPr>
        </p:nvSpPr>
        <p:spPr/>
        <p:txBody>
          <a:bodyPr rtlCol="0"/>
          <a:lstStyle/>
          <a:p>
            <a:pPr rtl="0"/>
            <a:fld id="{2D7C39CB-2EAD-4C28-9297-9AAAF49881A1}" type="datetime1">
              <a:rPr lang="it-IT" noProof="0" smtClean="0"/>
              <a:t>07/01/2026</a:t>
            </a:fld>
            <a:endParaRPr lang="it-IT" noProof="0"/>
          </a:p>
        </p:txBody>
      </p:sp>
      <p:sp>
        <p:nvSpPr>
          <p:cNvPr id="4" name="Segnaposto piè di pagina 3"/>
          <p:cNvSpPr>
            <a:spLocks noGrp="1"/>
          </p:cNvSpPr>
          <p:nvPr>
            <p:ph type="ftr" sz="quarter" idx="11"/>
          </p:nvPr>
        </p:nvSpPr>
        <p:spPr/>
        <p:txBody>
          <a:bodyPr rtlCol="0"/>
          <a:lstStyle/>
          <a:p>
            <a:pPr rtl="0"/>
            <a:endParaRPr lang="it-IT" noProof="0"/>
          </a:p>
        </p:txBody>
      </p:sp>
      <p:sp>
        <p:nvSpPr>
          <p:cNvPr id="5" name="Segnaposto numero diapositiva 4"/>
          <p:cNvSpPr>
            <a:spLocks noGrp="1"/>
          </p:cNvSpPr>
          <p:nvPr>
            <p:ph type="sldNum" sz="quarter" idx="12"/>
          </p:nvPr>
        </p:nvSpPr>
        <p:spPr/>
        <p:txBody>
          <a:bodyPr rtlCol="0"/>
          <a:lstStyle/>
          <a:p>
            <a:pPr rtl="0"/>
            <a:fld id="{9FF96B15-8338-45D5-A943-561235072D66}" type="slidenum">
              <a:rPr lang="it-IT" noProof="0" smtClean="0"/>
              <a:t>‹N›</a:t>
            </a:fld>
            <a:endParaRPr lang="it-IT" noProof="0"/>
          </a:p>
        </p:txBody>
      </p:sp>
    </p:spTree>
    <p:extLst>
      <p:ext uri="{BB962C8B-B14F-4D97-AF65-F5344CB8AC3E}">
        <p14:creationId xmlns:p14="http://schemas.microsoft.com/office/powerpoint/2010/main" val="28264808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rtlCol="0"/>
          <a:lstStyle/>
          <a:p>
            <a:pPr rtl="0"/>
            <a:fld id="{46A47D72-C2AD-4F19-ACE0-2146D2C6DBDA}" type="datetime1">
              <a:rPr lang="it-IT" noProof="0" smtClean="0"/>
              <a:t>07/01/2026</a:t>
            </a:fld>
            <a:endParaRPr lang="it-IT" noProof="0"/>
          </a:p>
        </p:txBody>
      </p:sp>
      <p:sp>
        <p:nvSpPr>
          <p:cNvPr id="3" name="Segnaposto piè di pagina 2"/>
          <p:cNvSpPr>
            <a:spLocks noGrp="1"/>
          </p:cNvSpPr>
          <p:nvPr>
            <p:ph type="ftr" sz="quarter" idx="11"/>
          </p:nvPr>
        </p:nvSpPr>
        <p:spPr/>
        <p:txBody>
          <a:bodyPr rtlCol="0"/>
          <a:lstStyle/>
          <a:p>
            <a:pPr rtl="0"/>
            <a:endParaRPr lang="it-IT" noProof="0"/>
          </a:p>
        </p:txBody>
      </p:sp>
      <p:sp>
        <p:nvSpPr>
          <p:cNvPr id="7" name="Rettangolo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egnaposto numero diapositiva 3"/>
          <p:cNvSpPr>
            <a:spLocks noGrp="1"/>
          </p:cNvSpPr>
          <p:nvPr>
            <p:ph type="sldNum" sz="quarter" idx="12"/>
          </p:nvPr>
        </p:nvSpPr>
        <p:spPr/>
        <p:txBody>
          <a:bodyPr rtlCol="0"/>
          <a:lstStyle/>
          <a:p>
            <a:pPr rtl="0"/>
            <a:fld id="{9FF96B15-8338-45D5-A943-561235072D66}" type="slidenum">
              <a:rPr lang="it-IT" noProof="0" smtClean="0"/>
              <a:t>‹N›</a:t>
            </a:fld>
            <a:endParaRPr lang="it-IT" noProof="0"/>
          </a:p>
        </p:txBody>
      </p:sp>
    </p:spTree>
    <p:extLst>
      <p:ext uri="{BB962C8B-B14F-4D97-AF65-F5344CB8AC3E}">
        <p14:creationId xmlns:p14="http://schemas.microsoft.com/office/powerpoint/2010/main" val="17192291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lstStyle/>
          <a:p>
            <a:pPr rtl="0"/>
            <a:r>
              <a:rPr lang="it-IT" noProof="0"/>
              <a:t>Fare clic per modificare lo stile del titolo dello schema</a:t>
            </a:r>
          </a:p>
        </p:txBody>
      </p:sp>
      <p:sp>
        <p:nvSpPr>
          <p:cNvPr id="3" name="Segnaposto contenuto 2"/>
          <p:cNvSpPr>
            <a:spLocks noGrp="1"/>
          </p:cNvSpPr>
          <p:nvPr>
            <p:ph idx="1" hasCustomPrompt="1"/>
          </p:nvPr>
        </p:nvSpPr>
        <p:spPr/>
        <p:txBody>
          <a:bodyPr rtlCol="0"/>
          <a:lstStyle/>
          <a:p>
            <a:pPr lvl="0" rtl="0"/>
            <a:r>
              <a:rPr lang="it-IT" noProof="0"/>
              <a:t>Modifica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p>
        </p:txBody>
      </p:sp>
      <p:sp>
        <p:nvSpPr>
          <p:cNvPr id="4" name="Segnaposto data 3"/>
          <p:cNvSpPr>
            <a:spLocks noGrp="1"/>
          </p:cNvSpPr>
          <p:nvPr>
            <p:ph type="dt" sz="half" idx="10"/>
          </p:nvPr>
        </p:nvSpPr>
        <p:spPr/>
        <p:txBody>
          <a:bodyPr rtlCol="0"/>
          <a:lstStyle/>
          <a:p>
            <a:pPr rtl="0"/>
            <a:fld id="{4EBA5AF8-714D-4B12-AE23-05460BBD42C4}" type="datetime1">
              <a:rPr lang="it-IT" noProof="0" smtClean="0"/>
              <a:t>07/01/2026</a:t>
            </a:fld>
            <a:endParaRPr lang="it-IT" noProof="0"/>
          </a:p>
        </p:txBody>
      </p:sp>
      <p:sp>
        <p:nvSpPr>
          <p:cNvPr id="5" name="Segnaposto piè di pagina 4"/>
          <p:cNvSpPr>
            <a:spLocks noGrp="1"/>
          </p:cNvSpPr>
          <p:nvPr>
            <p:ph type="ftr" sz="quarter" idx="11"/>
          </p:nvPr>
        </p:nvSpPr>
        <p:spPr/>
        <p:txBody>
          <a:bodyPr rtlCol="0"/>
          <a:lstStyle/>
          <a:p>
            <a:pPr rtl="0"/>
            <a:endParaRPr lang="it-IT" noProof="0"/>
          </a:p>
        </p:txBody>
      </p:sp>
      <p:sp>
        <p:nvSpPr>
          <p:cNvPr id="6" name="Segnaposto numero diapositiva 5"/>
          <p:cNvSpPr>
            <a:spLocks noGrp="1"/>
          </p:cNvSpPr>
          <p:nvPr>
            <p:ph type="sldNum" sz="quarter" idx="12"/>
          </p:nvPr>
        </p:nvSpPr>
        <p:spPr/>
        <p:txBody>
          <a:bodyPr rtlCol="0"/>
          <a:lstStyle/>
          <a:p>
            <a:pPr rtl="0"/>
            <a:fld id="{9FF96B15-8338-45D5-A943-561235072D66}" type="slidenum">
              <a:rPr lang="it-IT" noProof="0" smtClean="0"/>
              <a:t>‹N›</a:t>
            </a:fld>
            <a:endParaRPr lang="it-IT" noProof="0"/>
          </a:p>
        </p:txBody>
      </p:sp>
    </p:spTree>
    <p:extLst>
      <p:ext uri="{BB962C8B-B14F-4D97-AF65-F5344CB8AC3E}">
        <p14:creationId xmlns:p14="http://schemas.microsoft.com/office/powerpoint/2010/main" val="23736223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grpSp>
        <p:nvGrpSpPr>
          <p:cNvPr id="13" name="Gruppo 12"/>
          <p:cNvGrpSpPr/>
          <p:nvPr/>
        </p:nvGrpSpPr>
        <p:grpSpPr>
          <a:xfrm>
            <a:off x="0" y="-2373"/>
            <a:ext cx="12192000" cy="6867027"/>
            <a:chOff x="0" y="-2373"/>
            <a:chExt cx="12192000" cy="6867027"/>
          </a:xfrm>
        </p:grpSpPr>
        <p:sp>
          <p:nvSpPr>
            <p:cNvPr id="11" name="Rettangolo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e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e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e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e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e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ttangolo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igura a mano libera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igura a mano libera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igura a mano libera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olo 1"/>
          <p:cNvSpPr>
            <a:spLocks noGrp="1"/>
          </p:cNvSpPr>
          <p:nvPr>
            <p:ph type="title"/>
          </p:nvPr>
        </p:nvSpPr>
        <p:spPr>
          <a:xfrm>
            <a:off x="1154956" y="2677645"/>
            <a:ext cx="4351023" cy="2283824"/>
          </a:xfrm>
        </p:spPr>
        <p:txBody>
          <a:bodyPr rtlCol="0" anchor="ctr"/>
          <a:lstStyle>
            <a:lvl1pPr algn="l">
              <a:defRPr sz="4000" b="0" cap="none"/>
            </a:lvl1pPr>
          </a:lstStyle>
          <a:p>
            <a:pPr rtl="0"/>
            <a:r>
              <a:rPr lang="it-IT" noProof="0"/>
              <a:t>Fare clic per modificare lo stile del titolo dello schema</a:t>
            </a:r>
          </a:p>
        </p:txBody>
      </p:sp>
      <p:sp>
        <p:nvSpPr>
          <p:cNvPr id="3" name="Segnaposto testo 2"/>
          <p:cNvSpPr>
            <a:spLocks noGrp="1"/>
          </p:cNvSpPr>
          <p:nvPr>
            <p:ph type="body" idx="1"/>
          </p:nvPr>
        </p:nvSpPr>
        <p:spPr>
          <a:xfrm>
            <a:off x="6895558" y="2677644"/>
            <a:ext cx="3755379" cy="2283823"/>
          </a:xfrm>
        </p:spPr>
        <p:txBody>
          <a:bodyPr rtlCol="0"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it-IT" noProof="0"/>
              <a:t>Fare clic per modificare gli stili del testo dello schema</a:t>
            </a:r>
          </a:p>
        </p:txBody>
      </p:sp>
      <p:sp>
        <p:nvSpPr>
          <p:cNvPr id="4" name="Segnaposto data 3"/>
          <p:cNvSpPr>
            <a:spLocks noGrp="1"/>
          </p:cNvSpPr>
          <p:nvPr>
            <p:ph type="dt" sz="half" idx="10"/>
          </p:nvPr>
        </p:nvSpPr>
        <p:spPr/>
        <p:txBody>
          <a:bodyPr rtlCol="0"/>
          <a:lstStyle/>
          <a:p>
            <a:pPr rtl="0"/>
            <a:fld id="{BF22308B-F208-4F0A-9FDC-CF37694286E5}" type="datetime1">
              <a:rPr lang="it-IT" noProof="0" smtClean="0"/>
              <a:t>07/01/2026</a:t>
            </a:fld>
            <a:endParaRPr lang="it-IT" noProof="0"/>
          </a:p>
        </p:txBody>
      </p:sp>
      <p:sp>
        <p:nvSpPr>
          <p:cNvPr id="5" name="Segnaposto piè di pagina 4"/>
          <p:cNvSpPr>
            <a:spLocks noGrp="1"/>
          </p:cNvSpPr>
          <p:nvPr>
            <p:ph type="ftr" sz="quarter" idx="11"/>
          </p:nvPr>
        </p:nvSpPr>
        <p:spPr/>
        <p:txBody>
          <a:bodyPr rtlCol="0"/>
          <a:lstStyle/>
          <a:p>
            <a:pPr rtl="0"/>
            <a:endParaRPr lang="it-IT" noProof="0"/>
          </a:p>
        </p:txBody>
      </p:sp>
      <p:sp>
        <p:nvSpPr>
          <p:cNvPr id="15" name="Rettangolo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egnaposto numero diapositiva 5"/>
          <p:cNvSpPr>
            <a:spLocks noGrp="1"/>
          </p:cNvSpPr>
          <p:nvPr>
            <p:ph type="sldNum" sz="quarter" idx="12"/>
          </p:nvPr>
        </p:nvSpPr>
        <p:spPr/>
        <p:txBody>
          <a:bodyPr rtlCol="0"/>
          <a:lstStyle/>
          <a:p>
            <a:pPr rtl="0"/>
            <a:fld id="{9FF96B15-8338-45D5-A943-561235072D66}" type="slidenum">
              <a:rPr lang="it-IT" noProof="0" smtClean="0"/>
              <a:t>‹N›</a:t>
            </a:fld>
            <a:endParaRPr lang="it-IT" noProof="0"/>
          </a:p>
        </p:txBody>
      </p:sp>
    </p:spTree>
    <p:extLst>
      <p:ext uri="{BB962C8B-B14F-4D97-AF65-F5344CB8AC3E}">
        <p14:creationId xmlns:p14="http://schemas.microsoft.com/office/powerpoint/2010/main" val="2308194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olo titolo - sinistra">
    <p:spTree>
      <p:nvGrpSpPr>
        <p:cNvPr id="1" name=""/>
        <p:cNvGrpSpPr/>
        <p:nvPr/>
      </p:nvGrpSpPr>
      <p:grpSpPr>
        <a:xfrm>
          <a:off x="0" y="0"/>
          <a:ext cx="0" cy="0"/>
          <a:chOff x="0" y="0"/>
          <a:chExt cx="0" cy="0"/>
        </a:xfrm>
      </p:grpSpPr>
      <p:grpSp>
        <p:nvGrpSpPr>
          <p:cNvPr id="23" name="Gruppo 22">
            <a:extLst>
              <a:ext uri="{FF2B5EF4-FFF2-40B4-BE49-F238E27FC236}">
                <a16:creationId xmlns:a16="http://schemas.microsoft.com/office/drawing/2014/main" id="{A9677FD5-9A91-4866-B075-6DDE16433AC7}"/>
              </a:ext>
            </a:extLst>
          </p:cNvPr>
          <p:cNvGrpSpPr/>
          <p:nvPr userDrawn="1"/>
        </p:nvGrpSpPr>
        <p:grpSpPr>
          <a:xfrm>
            <a:off x="16303" y="0"/>
            <a:ext cx="12192000" cy="6858000"/>
            <a:chOff x="16303" y="6430358"/>
            <a:chExt cx="12192000" cy="6858000"/>
          </a:xfrm>
        </p:grpSpPr>
        <p:sp>
          <p:nvSpPr>
            <p:cNvPr id="11" name="Rettangolo 10"/>
            <p:cNvSpPr/>
            <p:nvPr/>
          </p:nvSpPr>
          <p:spPr>
            <a:xfrm>
              <a:off x="236937" y="6430358"/>
              <a:ext cx="507801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r="-140094"/>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Figura a mano libera 5"/>
            <p:cNvSpPr/>
            <p:nvPr/>
          </p:nvSpPr>
          <p:spPr bwMode="gray">
            <a:xfrm rot="15922489">
              <a:off x="3144589" y="8256436"/>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igura a mano libera 5"/>
            <p:cNvSpPr/>
            <p:nvPr/>
          </p:nvSpPr>
          <p:spPr bwMode="gray">
            <a:xfrm rot="16200000">
              <a:off x="2233481" y="9232079"/>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igura a mano libera 5"/>
            <p:cNvSpPr>
              <a:spLocks noEditPoints="1"/>
            </p:cNvSpPr>
            <p:nvPr/>
          </p:nvSpPr>
          <p:spPr bwMode="gray">
            <a:xfrm>
              <a:off x="16303" y="6431945"/>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olo 1"/>
          <p:cNvSpPr>
            <a:spLocks noGrp="1"/>
          </p:cNvSpPr>
          <p:nvPr>
            <p:ph type="title"/>
          </p:nvPr>
        </p:nvSpPr>
        <p:spPr>
          <a:xfrm>
            <a:off x="1154956" y="2287088"/>
            <a:ext cx="3438881" cy="2283824"/>
          </a:xfrm>
        </p:spPr>
        <p:txBody>
          <a:bodyPr rtlCol="0" anchor="ctr"/>
          <a:lstStyle>
            <a:lvl1pPr algn="l">
              <a:defRPr sz="2300" b="0" cap="none"/>
            </a:lvl1pPr>
          </a:lstStyle>
          <a:p>
            <a:pPr rtl="0"/>
            <a:r>
              <a:rPr lang="it-IT" noProof="0"/>
              <a:t>Fare clic per modificare lo stile del titolo dello schema</a:t>
            </a:r>
          </a:p>
        </p:txBody>
      </p:sp>
      <p:sp>
        <p:nvSpPr>
          <p:cNvPr id="4" name="Segnaposto data 3"/>
          <p:cNvSpPr>
            <a:spLocks noGrp="1"/>
          </p:cNvSpPr>
          <p:nvPr>
            <p:ph type="dt" sz="half" idx="10"/>
          </p:nvPr>
        </p:nvSpPr>
        <p:spPr/>
        <p:txBody>
          <a:bodyPr rtlCol="0"/>
          <a:lstStyle/>
          <a:p>
            <a:pPr rtl="0"/>
            <a:fld id="{B08E9132-272C-4FF8-B441-5CDF3828C734}" type="datetime1">
              <a:rPr lang="it-IT" noProof="0" smtClean="0"/>
              <a:t>07/01/2026</a:t>
            </a:fld>
            <a:endParaRPr lang="it-IT" noProof="0"/>
          </a:p>
        </p:txBody>
      </p:sp>
      <p:sp>
        <p:nvSpPr>
          <p:cNvPr id="5" name="Segnaposto piè di pagina 4"/>
          <p:cNvSpPr>
            <a:spLocks noGrp="1"/>
          </p:cNvSpPr>
          <p:nvPr>
            <p:ph type="ftr" sz="quarter" idx="11"/>
          </p:nvPr>
        </p:nvSpPr>
        <p:spPr/>
        <p:txBody>
          <a:bodyPr rtlCol="0"/>
          <a:lstStyle/>
          <a:p>
            <a:pPr rtl="0"/>
            <a:endParaRPr lang="it-IT" noProof="0"/>
          </a:p>
        </p:txBody>
      </p:sp>
      <p:sp>
        <p:nvSpPr>
          <p:cNvPr id="15" name="Rettangolo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egnaposto numero diapositiva 5"/>
          <p:cNvSpPr>
            <a:spLocks noGrp="1"/>
          </p:cNvSpPr>
          <p:nvPr>
            <p:ph type="sldNum" sz="quarter" idx="12"/>
          </p:nvPr>
        </p:nvSpPr>
        <p:spPr/>
        <p:txBody>
          <a:bodyPr rtlCol="0"/>
          <a:lstStyle/>
          <a:p>
            <a:pPr rtl="0"/>
            <a:fld id="{9FF96B15-8338-45D5-A943-561235072D66}" type="slidenum">
              <a:rPr lang="it-IT" noProof="0" smtClean="0"/>
              <a:t>‹N›</a:t>
            </a:fld>
            <a:endParaRPr lang="it-IT" noProof="0"/>
          </a:p>
        </p:txBody>
      </p:sp>
    </p:spTree>
    <p:extLst>
      <p:ext uri="{BB962C8B-B14F-4D97-AF65-F5344CB8AC3E}">
        <p14:creationId xmlns:p14="http://schemas.microsoft.com/office/powerpoint/2010/main" val="2579578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Elenchi puntati come icone verticali 5">
    <p:spTree>
      <p:nvGrpSpPr>
        <p:cNvPr id="1" name=""/>
        <p:cNvGrpSpPr/>
        <p:nvPr/>
      </p:nvGrpSpPr>
      <p:grpSpPr>
        <a:xfrm>
          <a:off x="0" y="0"/>
          <a:ext cx="0" cy="0"/>
          <a:chOff x="0" y="0"/>
          <a:chExt cx="0" cy="0"/>
        </a:xfrm>
      </p:grpSpPr>
      <p:sp>
        <p:nvSpPr>
          <p:cNvPr id="10" name="Segnaposto testo 9">
            <a:extLst>
              <a:ext uri="{FF2B5EF4-FFF2-40B4-BE49-F238E27FC236}">
                <a16:creationId xmlns:a16="http://schemas.microsoft.com/office/drawing/2014/main" id="{5B480622-FB8F-493B-9965-971B07D752E2}"/>
              </a:ext>
            </a:extLst>
          </p:cNvPr>
          <p:cNvSpPr>
            <a:spLocks noGrp="1"/>
          </p:cNvSpPr>
          <p:nvPr>
            <p:ph type="body" sz="quarter" idx="13" hasCustomPrompt="1"/>
          </p:nvPr>
        </p:nvSpPr>
        <p:spPr>
          <a:xfrm>
            <a:off x="6792913" y="1748812"/>
            <a:ext cx="3852000" cy="720000"/>
          </a:xfrm>
          <a:prstGeom prst="roundRect">
            <a:avLst/>
          </a:prstGeom>
          <a:solidFill>
            <a:schemeClr val="bg1">
              <a:lumMod val="95000"/>
            </a:schemeClr>
          </a:solidFill>
          <a:ln w="31750">
            <a:solidFill>
              <a:schemeClr val="accent1"/>
            </a:solidFill>
          </a:ln>
        </p:spPr>
        <p:txBody>
          <a:bodyPr rtlCol="0" anchor="ctr">
            <a:normAutofit/>
          </a:bodyPr>
          <a:lstStyle>
            <a:lvl1pPr marL="0" indent="0">
              <a:buNone/>
              <a:defRPr sz="2100">
                <a:solidFill>
                  <a:schemeClr val="tx1"/>
                </a:solidFill>
              </a:defRPr>
            </a:lvl1pPr>
          </a:lstStyle>
          <a:p>
            <a:pPr lvl="0" rtl="0"/>
            <a:r>
              <a:rPr lang="it-IT" noProof="0"/>
              <a:t>Elemento di testo</a:t>
            </a:r>
          </a:p>
        </p:txBody>
      </p:sp>
      <p:sp>
        <p:nvSpPr>
          <p:cNvPr id="16" name="Segnaposto testo 9">
            <a:extLst>
              <a:ext uri="{FF2B5EF4-FFF2-40B4-BE49-F238E27FC236}">
                <a16:creationId xmlns:a16="http://schemas.microsoft.com/office/drawing/2014/main" id="{2C5BC223-8B87-4685-A901-71B07847E41C}"/>
              </a:ext>
            </a:extLst>
          </p:cNvPr>
          <p:cNvSpPr>
            <a:spLocks noGrp="1"/>
          </p:cNvSpPr>
          <p:nvPr>
            <p:ph type="body" sz="quarter" idx="14" hasCustomPrompt="1"/>
          </p:nvPr>
        </p:nvSpPr>
        <p:spPr>
          <a:xfrm>
            <a:off x="6792913" y="2561156"/>
            <a:ext cx="3852000" cy="720000"/>
          </a:xfrm>
          <a:prstGeom prst="roundRect">
            <a:avLst/>
          </a:prstGeom>
          <a:solidFill>
            <a:schemeClr val="bg1">
              <a:lumMod val="95000"/>
            </a:schemeClr>
          </a:solidFill>
          <a:ln w="31750">
            <a:solidFill>
              <a:schemeClr val="accent2"/>
            </a:solidFill>
          </a:ln>
        </p:spPr>
        <p:txBody>
          <a:bodyPr rtlCol="0" anchor="ctr">
            <a:normAutofit/>
          </a:bodyPr>
          <a:lstStyle>
            <a:lvl1pPr marL="0" indent="0">
              <a:buNone/>
              <a:defRPr sz="2100">
                <a:solidFill>
                  <a:schemeClr val="tx1"/>
                </a:solidFill>
              </a:defRPr>
            </a:lvl1pPr>
          </a:lstStyle>
          <a:p>
            <a:pPr lvl="0" rtl="0"/>
            <a:r>
              <a:rPr lang="it-IT" noProof="0"/>
              <a:t>Elemento di testo</a:t>
            </a:r>
          </a:p>
        </p:txBody>
      </p:sp>
      <p:sp>
        <p:nvSpPr>
          <p:cNvPr id="17" name="Segnaposto testo 9">
            <a:extLst>
              <a:ext uri="{FF2B5EF4-FFF2-40B4-BE49-F238E27FC236}">
                <a16:creationId xmlns:a16="http://schemas.microsoft.com/office/drawing/2014/main" id="{1AE3DDF2-FC22-4381-9763-408FEF9648BD}"/>
              </a:ext>
            </a:extLst>
          </p:cNvPr>
          <p:cNvSpPr>
            <a:spLocks noGrp="1"/>
          </p:cNvSpPr>
          <p:nvPr>
            <p:ph type="body" sz="quarter" idx="15" hasCustomPrompt="1"/>
          </p:nvPr>
        </p:nvSpPr>
        <p:spPr>
          <a:xfrm>
            <a:off x="6792913" y="3373501"/>
            <a:ext cx="3852000" cy="720000"/>
          </a:xfrm>
          <a:prstGeom prst="roundRect">
            <a:avLst/>
          </a:prstGeom>
          <a:solidFill>
            <a:schemeClr val="bg1">
              <a:lumMod val="95000"/>
            </a:schemeClr>
          </a:solidFill>
          <a:ln w="31750">
            <a:solidFill>
              <a:schemeClr val="accent3"/>
            </a:solidFill>
          </a:ln>
        </p:spPr>
        <p:txBody>
          <a:bodyPr rtlCol="0" anchor="ctr">
            <a:normAutofit/>
          </a:bodyPr>
          <a:lstStyle>
            <a:lvl1pPr marL="0" indent="0">
              <a:buNone/>
              <a:defRPr sz="2100">
                <a:solidFill>
                  <a:schemeClr val="tx1"/>
                </a:solidFill>
              </a:defRPr>
            </a:lvl1pPr>
          </a:lstStyle>
          <a:p>
            <a:pPr lvl="0" rtl="0"/>
            <a:r>
              <a:rPr lang="it-IT" noProof="0"/>
              <a:t>Elemento di testo</a:t>
            </a:r>
          </a:p>
        </p:txBody>
      </p:sp>
      <p:sp>
        <p:nvSpPr>
          <p:cNvPr id="18" name="Segnaposto testo 9">
            <a:extLst>
              <a:ext uri="{FF2B5EF4-FFF2-40B4-BE49-F238E27FC236}">
                <a16:creationId xmlns:a16="http://schemas.microsoft.com/office/drawing/2014/main" id="{6170A2BF-28BF-4B27-B92D-B1423601B767}"/>
              </a:ext>
            </a:extLst>
          </p:cNvPr>
          <p:cNvSpPr>
            <a:spLocks noGrp="1"/>
          </p:cNvSpPr>
          <p:nvPr>
            <p:ph type="body" sz="quarter" idx="16" hasCustomPrompt="1"/>
          </p:nvPr>
        </p:nvSpPr>
        <p:spPr>
          <a:xfrm>
            <a:off x="6792913" y="4185846"/>
            <a:ext cx="3852000" cy="720000"/>
          </a:xfrm>
          <a:prstGeom prst="roundRect">
            <a:avLst/>
          </a:prstGeom>
          <a:solidFill>
            <a:schemeClr val="bg1">
              <a:lumMod val="95000"/>
            </a:schemeClr>
          </a:solidFill>
          <a:ln w="31750">
            <a:solidFill>
              <a:schemeClr val="accent4"/>
            </a:solidFill>
          </a:ln>
        </p:spPr>
        <p:txBody>
          <a:bodyPr rtlCol="0" anchor="ctr">
            <a:normAutofit/>
          </a:bodyPr>
          <a:lstStyle>
            <a:lvl1pPr marL="0" indent="0">
              <a:buNone/>
              <a:defRPr sz="2100">
                <a:solidFill>
                  <a:schemeClr val="tx1"/>
                </a:solidFill>
              </a:defRPr>
            </a:lvl1pPr>
          </a:lstStyle>
          <a:p>
            <a:pPr lvl="0" rtl="0"/>
            <a:r>
              <a:rPr lang="it-IT" noProof="0"/>
              <a:t>Elemento di testo</a:t>
            </a:r>
          </a:p>
        </p:txBody>
      </p:sp>
      <p:sp>
        <p:nvSpPr>
          <p:cNvPr id="19" name="Segnaposto testo 9">
            <a:extLst>
              <a:ext uri="{FF2B5EF4-FFF2-40B4-BE49-F238E27FC236}">
                <a16:creationId xmlns:a16="http://schemas.microsoft.com/office/drawing/2014/main" id="{2DB1D08C-9D26-4EC5-B935-D6A265A2A672}"/>
              </a:ext>
            </a:extLst>
          </p:cNvPr>
          <p:cNvSpPr>
            <a:spLocks noGrp="1"/>
          </p:cNvSpPr>
          <p:nvPr>
            <p:ph type="body" sz="quarter" idx="17" hasCustomPrompt="1"/>
          </p:nvPr>
        </p:nvSpPr>
        <p:spPr>
          <a:xfrm>
            <a:off x="6792913" y="4998190"/>
            <a:ext cx="3852000" cy="720000"/>
          </a:xfrm>
          <a:prstGeom prst="roundRect">
            <a:avLst/>
          </a:prstGeom>
          <a:solidFill>
            <a:schemeClr val="bg1">
              <a:lumMod val="95000"/>
            </a:schemeClr>
          </a:solidFill>
          <a:ln w="31750">
            <a:solidFill>
              <a:schemeClr val="accent6"/>
            </a:solidFill>
          </a:ln>
        </p:spPr>
        <p:txBody>
          <a:bodyPr rtlCol="0" anchor="ctr">
            <a:normAutofit/>
          </a:bodyPr>
          <a:lstStyle>
            <a:lvl1pPr marL="0" indent="0">
              <a:buNone/>
              <a:defRPr sz="2100">
                <a:solidFill>
                  <a:schemeClr val="tx1"/>
                </a:solidFill>
              </a:defRPr>
            </a:lvl1pPr>
          </a:lstStyle>
          <a:p>
            <a:pPr lvl="0" rtl="0"/>
            <a:r>
              <a:rPr lang="it-IT" noProof="0"/>
              <a:t>Elemento di testo</a:t>
            </a:r>
          </a:p>
        </p:txBody>
      </p:sp>
      <p:grpSp>
        <p:nvGrpSpPr>
          <p:cNvPr id="23" name="Gruppo 22">
            <a:extLst>
              <a:ext uri="{FF2B5EF4-FFF2-40B4-BE49-F238E27FC236}">
                <a16:creationId xmlns:a16="http://schemas.microsoft.com/office/drawing/2014/main" id="{A9677FD5-9A91-4866-B075-6DDE16433AC7}"/>
              </a:ext>
            </a:extLst>
          </p:cNvPr>
          <p:cNvGrpSpPr/>
          <p:nvPr userDrawn="1"/>
        </p:nvGrpSpPr>
        <p:grpSpPr>
          <a:xfrm>
            <a:off x="16303" y="0"/>
            <a:ext cx="12192000" cy="6858000"/>
            <a:chOff x="16303" y="6430358"/>
            <a:chExt cx="12192000" cy="6858000"/>
          </a:xfrm>
        </p:grpSpPr>
        <p:sp>
          <p:nvSpPr>
            <p:cNvPr id="11" name="Rettangolo 10"/>
            <p:cNvSpPr/>
            <p:nvPr/>
          </p:nvSpPr>
          <p:spPr>
            <a:xfrm>
              <a:off x="236937" y="6430358"/>
              <a:ext cx="507801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r="-140094"/>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sp>
          <p:nvSpPr>
            <p:cNvPr id="9" name="Figura a mano libera 5"/>
            <p:cNvSpPr/>
            <p:nvPr/>
          </p:nvSpPr>
          <p:spPr bwMode="gray">
            <a:xfrm rot="15922489">
              <a:off x="3144589" y="8256436"/>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it-IT"/>
            </a:p>
          </p:txBody>
        </p:sp>
        <p:sp>
          <p:nvSpPr>
            <p:cNvPr id="8" name="Figura a mano libera 5"/>
            <p:cNvSpPr/>
            <p:nvPr/>
          </p:nvSpPr>
          <p:spPr bwMode="gray">
            <a:xfrm rot="16200000">
              <a:off x="2233481" y="9232079"/>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it-IT"/>
            </a:p>
          </p:txBody>
        </p:sp>
        <p:sp>
          <p:nvSpPr>
            <p:cNvPr id="12" name="Figura a mano libera 5"/>
            <p:cNvSpPr>
              <a:spLocks noEditPoints="1"/>
            </p:cNvSpPr>
            <p:nvPr/>
          </p:nvSpPr>
          <p:spPr bwMode="gray">
            <a:xfrm>
              <a:off x="16303" y="6431945"/>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it-IT"/>
            </a:p>
          </p:txBody>
        </p:sp>
      </p:grpSp>
      <p:sp>
        <p:nvSpPr>
          <p:cNvPr id="2" name="Titolo 1"/>
          <p:cNvSpPr>
            <a:spLocks noGrp="1"/>
          </p:cNvSpPr>
          <p:nvPr>
            <p:ph type="title"/>
          </p:nvPr>
        </p:nvSpPr>
        <p:spPr>
          <a:xfrm>
            <a:off x="1154956" y="2287088"/>
            <a:ext cx="3438881" cy="2283824"/>
          </a:xfrm>
        </p:spPr>
        <p:txBody>
          <a:bodyPr rtlCol="0" anchor="ctr"/>
          <a:lstStyle>
            <a:lvl1pPr algn="l">
              <a:defRPr sz="2300" b="0" cap="none"/>
            </a:lvl1pPr>
          </a:lstStyle>
          <a:p>
            <a:pPr rtl="0"/>
            <a:r>
              <a:rPr lang="it-IT" noProof="0"/>
              <a:t>Fare clic per modificare lo stile del titolo dello schema</a:t>
            </a:r>
          </a:p>
        </p:txBody>
      </p:sp>
      <p:sp>
        <p:nvSpPr>
          <p:cNvPr id="4" name="Segnaposto data 3"/>
          <p:cNvSpPr>
            <a:spLocks noGrp="1"/>
          </p:cNvSpPr>
          <p:nvPr>
            <p:ph type="dt" sz="half" idx="10"/>
          </p:nvPr>
        </p:nvSpPr>
        <p:spPr/>
        <p:txBody>
          <a:bodyPr rtlCol="0"/>
          <a:lstStyle/>
          <a:p>
            <a:pPr rtl="0"/>
            <a:fld id="{A2AC56D2-0F62-44D0-9CCA-08D343EB6D41}" type="datetime1">
              <a:rPr lang="it-IT" noProof="0" smtClean="0"/>
              <a:t>07/01/2026</a:t>
            </a:fld>
            <a:endParaRPr lang="it-IT" noProof="0"/>
          </a:p>
        </p:txBody>
      </p:sp>
      <p:sp>
        <p:nvSpPr>
          <p:cNvPr id="5" name="Segnaposto piè di pagina 4"/>
          <p:cNvSpPr>
            <a:spLocks noGrp="1"/>
          </p:cNvSpPr>
          <p:nvPr>
            <p:ph type="ftr" sz="quarter" idx="11"/>
          </p:nvPr>
        </p:nvSpPr>
        <p:spPr/>
        <p:txBody>
          <a:bodyPr rtlCol="0"/>
          <a:lstStyle/>
          <a:p>
            <a:pPr rtl="0"/>
            <a:fld id="{9FF96B15-8338-45D5-A943-561235072D66}" type="slidenum">
              <a:rPr lang="it-IT" noProof="0" smtClean="0"/>
              <a:pPr/>
              <a:t>‹N›</a:t>
            </a:fld>
            <a:endParaRPr lang="it-IT" noProof="0" dirty="0"/>
          </a:p>
        </p:txBody>
      </p:sp>
      <p:sp>
        <p:nvSpPr>
          <p:cNvPr id="14" name="Segnaposto immagine 13">
            <a:extLst>
              <a:ext uri="{FF2B5EF4-FFF2-40B4-BE49-F238E27FC236}">
                <a16:creationId xmlns:a16="http://schemas.microsoft.com/office/drawing/2014/main" id="{9DDAF6ED-5E16-4D29-98B7-FB80DB3AAFEC}"/>
              </a:ext>
            </a:extLst>
          </p:cNvPr>
          <p:cNvSpPr>
            <a:spLocks noGrp="1"/>
          </p:cNvSpPr>
          <p:nvPr>
            <p:ph type="pic" sz="quarter" idx="18" hasCustomPrompt="1"/>
          </p:nvPr>
        </p:nvSpPr>
        <p:spPr>
          <a:xfrm>
            <a:off x="5870575" y="1840504"/>
            <a:ext cx="536616" cy="536616"/>
          </a:xfrm>
        </p:spPr>
        <p:txBody>
          <a:bodyPr lIns="0" tIns="0" rIns="0" bIns="0" rtlCol="0" anchor="ctr">
            <a:normAutofit/>
          </a:bodyPr>
          <a:lstStyle>
            <a:lvl1pPr marL="0" indent="0" algn="ctr">
              <a:buNone/>
              <a:defRPr sz="1100" i="1"/>
            </a:lvl1pPr>
          </a:lstStyle>
          <a:p>
            <a:pPr rtl="0"/>
            <a:r>
              <a:rPr lang="it-IT" noProof="0"/>
              <a:t>Icona</a:t>
            </a:r>
          </a:p>
        </p:txBody>
      </p:sp>
      <p:sp>
        <p:nvSpPr>
          <p:cNvPr id="21" name="Segnaposto immagine 13">
            <a:extLst>
              <a:ext uri="{FF2B5EF4-FFF2-40B4-BE49-F238E27FC236}">
                <a16:creationId xmlns:a16="http://schemas.microsoft.com/office/drawing/2014/main" id="{8C305CB7-F303-430E-951A-7FC6F97062AA}"/>
              </a:ext>
            </a:extLst>
          </p:cNvPr>
          <p:cNvSpPr>
            <a:spLocks noGrp="1"/>
          </p:cNvSpPr>
          <p:nvPr>
            <p:ph type="pic" sz="quarter" idx="19" hasCustomPrompt="1"/>
          </p:nvPr>
        </p:nvSpPr>
        <p:spPr>
          <a:xfrm>
            <a:off x="5870575" y="2652849"/>
            <a:ext cx="536616" cy="536616"/>
          </a:xfrm>
        </p:spPr>
        <p:txBody>
          <a:bodyPr lIns="0" tIns="0" rIns="0" bIns="0" rtlCol="0" anchor="ctr">
            <a:normAutofit/>
          </a:bodyPr>
          <a:lstStyle>
            <a:lvl1pPr marL="0" indent="0" algn="ctr">
              <a:buNone/>
              <a:defRPr sz="1100" i="1"/>
            </a:lvl1pPr>
          </a:lstStyle>
          <a:p>
            <a:pPr rtl="0"/>
            <a:r>
              <a:rPr lang="it-IT" noProof="0"/>
              <a:t>Icona</a:t>
            </a:r>
          </a:p>
        </p:txBody>
      </p:sp>
      <p:sp>
        <p:nvSpPr>
          <p:cNvPr id="22" name="Segnaposto immagine 13">
            <a:extLst>
              <a:ext uri="{FF2B5EF4-FFF2-40B4-BE49-F238E27FC236}">
                <a16:creationId xmlns:a16="http://schemas.microsoft.com/office/drawing/2014/main" id="{84D427E5-ED69-4A46-A9B7-F4DC4466F320}"/>
              </a:ext>
            </a:extLst>
          </p:cNvPr>
          <p:cNvSpPr>
            <a:spLocks noGrp="1"/>
          </p:cNvSpPr>
          <p:nvPr>
            <p:ph type="pic" sz="quarter" idx="20" hasCustomPrompt="1"/>
          </p:nvPr>
        </p:nvSpPr>
        <p:spPr>
          <a:xfrm>
            <a:off x="5870575" y="3465194"/>
            <a:ext cx="536616" cy="536616"/>
          </a:xfrm>
        </p:spPr>
        <p:txBody>
          <a:bodyPr lIns="0" tIns="0" rIns="0" bIns="0" rtlCol="0" anchor="ctr">
            <a:normAutofit/>
          </a:bodyPr>
          <a:lstStyle>
            <a:lvl1pPr marL="0" indent="0" algn="ctr">
              <a:buNone/>
              <a:defRPr sz="1100" i="1"/>
            </a:lvl1pPr>
          </a:lstStyle>
          <a:p>
            <a:pPr rtl="0"/>
            <a:r>
              <a:rPr lang="it-IT" noProof="0"/>
              <a:t>Icona</a:t>
            </a:r>
          </a:p>
        </p:txBody>
      </p:sp>
      <p:sp>
        <p:nvSpPr>
          <p:cNvPr id="24" name="Segnaposto immagine 13">
            <a:extLst>
              <a:ext uri="{FF2B5EF4-FFF2-40B4-BE49-F238E27FC236}">
                <a16:creationId xmlns:a16="http://schemas.microsoft.com/office/drawing/2014/main" id="{3DDA902F-61D6-4F1C-86C6-D1F5584AE8B3}"/>
              </a:ext>
            </a:extLst>
          </p:cNvPr>
          <p:cNvSpPr>
            <a:spLocks noGrp="1"/>
          </p:cNvSpPr>
          <p:nvPr>
            <p:ph type="pic" sz="quarter" idx="21" hasCustomPrompt="1"/>
          </p:nvPr>
        </p:nvSpPr>
        <p:spPr>
          <a:xfrm>
            <a:off x="5870575" y="4277539"/>
            <a:ext cx="536616" cy="536616"/>
          </a:xfrm>
        </p:spPr>
        <p:txBody>
          <a:bodyPr lIns="0" tIns="0" rIns="0" bIns="0" rtlCol="0" anchor="ctr">
            <a:normAutofit/>
          </a:bodyPr>
          <a:lstStyle>
            <a:lvl1pPr marL="0" indent="0" algn="ctr">
              <a:buNone/>
              <a:defRPr sz="1100" i="1"/>
            </a:lvl1pPr>
          </a:lstStyle>
          <a:p>
            <a:pPr rtl="0"/>
            <a:r>
              <a:rPr lang="it-IT" noProof="0"/>
              <a:t>Icona</a:t>
            </a:r>
          </a:p>
        </p:txBody>
      </p:sp>
      <p:sp>
        <p:nvSpPr>
          <p:cNvPr id="26" name="Segnaposto immagine 13">
            <a:extLst>
              <a:ext uri="{FF2B5EF4-FFF2-40B4-BE49-F238E27FC236}">
                <a16:creationId xmlns:a16="http://schemas.microsoft.com/office/drawing/2014/main" id="{D8B6871A-9C69-4437-A5AD-A0400BAF2C6D}"/>
              </a:ext>
            </a:extLst>
          </p:cNvPr>
          <p:cNvSpPr>
            <a:spLocks noGrp="1"/>
          </p:cNvSpPr>
          <p:nvPr>
            <p:ph type="pic" sz="quarter" idx="23" hasCustomPrompt="1"/>
          </p:nvPr>
        </p:nvSpPr>
        <p:spPr>
          <a:xfrm>
            <a:off x="5870575" y="5089882"/>
            <a:ext cx="536616" cy="536616"/>
          </a:xfrm>
        </p:spPr>
        <p:txBody>
          <a:bodyPr lIns="0" tIns="0" rIns="0" bIns="0" rtlCol="0" anchor="ctr">
            <a:normAutofit/>
          </a:bodyPr>
          <a:lstStyle>
            <a:lvl1pPr marL="0" indent="0" algn="ctr">
              <a:buNone/>
              <a:defRPr sz="1100" i="1"/>
            </a:lvl1pPr>
          </a:lstStyle>
          <a:p>
            <a:pPr rtl="0"/>
            <a:r>
              <a:rPr lang="it-IT" noProof="0"/>
              <a:t>Icona</a:t>
            </a:r>
          </a:p>
        </p:txBody>
      </p:sp>
      <p:pic>
        <p:nvPicPr>
          <p:cNvPr id="13" name="Immagine 12">
            <a:extLst>
              <a:ext uri="{FF2B5EF4-FFF2-40B4-BE49-F238E27FC236}">
                <a16:creationId xmlns:a16="http://schemas.microsoft.com/office/drawing/2014/main" id="{B1C1B13D-F7A8-43AF-B9A6-303023561AB1}"/>
              </a:ext>
            </a:extLst>
          </p:cNvPr>
          <p:cNvPicPr>
            <a:picLocks noChangeAspect="1"/>
          </p:cNvPicPr>
          <p:nvPr userDrawn="1"/>
        </p:nvPicPr>
        <p:blipFill>
          <a:blip r:embed="rId3"/>
          <a:stretch>
            <a:fillRect/>
          </a:stretch>
        </p:blipFill>
        <p:spPr>
          <a:xfrm>
            <a:off x="11002563" y="159140"/>
            <a:ext cx="952500" cy="952500"/>
          </a:xfrm>
          <a:prstGeom prst="rect">
            <a:avLst/>
          </a:prstGeom>
        </p:spPr>
      </p:pic>
    </p:spTree>
    <p:extLst>
      <p:ext uri="{BB962C8B-B14F-4D97-AF65-F5344CB8AC3E}">
        <p14:creationId xmlns:p14="http://schemas.microsoft.com/office/powerpoint/2010/main" val="32962599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Icona elenchi puntati verticali leggeri 4">
    <p:spTree>
      <p:nvGrpSpPr>
        <p:cNvPr id="1" name=""/>
        <p:cNvGrpSpPr/>
        <p:nvPr/>
      </p:nvGrpSpPr>
      <p:grpSpPr>
        <a:xfrm>
          <a:off x="0" y="0"/>
          <a:ext cx="0" cy="0"/>
          <a:chOff x="0" y="0"/>
          <a:chExt cx="0" cy="0"/>
        </a:xfrm>
      </p:grpSpPr>
      <p:sp>
        <p:nvSpPr>
          <p:cNvPr id="31" name="Ovale 30">
            <a:extLst>
              <a:ext uri="{FF2B5EF4-FFF2-40B4-BE49-F238E27FC236}">
                <a16:creationId xmlns:a16="http://schemas.microsoft.com/office/drawing/2014/main" id="{B8ACAEC3-8D8C-3848-8630-7A0DFF3F6116}"/>
              </a:ext>
            </a:extLst>
          </p:cNvPr>
          <p:cNvSpPr>
            <a:spLocks noChangeAspect="1"/>
          </p:cNvSpPr>
          <p:nvPr userDrawn="1"/>
        </p:nvSpPr>
        <p:spPr>
          <a:xfrm>
            <a:off x="8699143" y="3702940"/>
            <a:ext cx="1261872" cy="1261872"/>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a:p>
        </p:txBody>
      </p:sp>
      <p:sp>
        <p:nvSpPr>
          <p:cNvPr id="32" name="Segnaposto immagine 9">
            <a:extLst>
              <a:ext uri="{FF2B5EF4-FFF2-40B4-BE49-F238E27FC236}">
                <a16:creationId xmlns:a16="http://schemas.microsoft.com/office/drawing/2014/main" id="{CC12BEA0-F502-0646-A370-7ECF194608D0}"/>
              </a:ext>
            </a:extLst>
          </p:cNvPr>
          <p:cNvSpPr>
            <a:spLocks noGrp="1"/>
          </p:cNvSpPr>
          <p:nvPr>
            <p:ph type="pic" sz="quarter" idx="24" hasCustomPrompt="1"/>
          </p:nvPr>
        </p:nvSpPr>
        <p:spPr>
          <a:xfrm>
            <a:off x="8865103" y="3869836"/>
            <a:ext cx="929952" cy="929952"/>
          </a:xfrm>
          <a:prstGeom prst="ellipse">
            <a:avLst/>
          </a:prstGeom>
          <a:noFill/>
          <a:effectLst/>
        </p:spPr>
        <p:txBody>
          <a:bodyPr rtlCol="0" anchor="ctr">
            <a:normAutofit/>
          </a:bodyPr>
          <a:lstStyle>
            <a:lvl1pPr marL="0" indent="0" algn="ctr">
              <a:buNone/>
              <a:defRPr sz="1200" i="1"/>
            </a:lvl1pPr>
          </a:lstStyle>
          <a:p>
            <a:pPr rtl="0"/>
            <a:r>
              <a:rPr lang="it-IT" noProof="0"/>
              <a:t>Icona Seleziona</a:t>
            </a:r>
          </a:p>
        </p:txBody>
      </p:sp>
      <p:sp>
        <p:nvSpPr>
          <p:cNvPr id="29" name="Ovale 28">
            <a:extLst>
              <a:ext uri="{FF2B5EF4-FFF2-40B4-BE49-F238E27FC236}">
                <a16:creationId xmlns:a16="http://schemas.microsoft.com/office/drawing/2014/main" id="{D58C6160-632A-B540-A7E5-81F40CEC1FE7}"/>
              </a:ext>
            </a:extLst>
          </p:cNvPr>
          <p:cNvSpPr>
            <a:spLocks noChangeAspect="1"/>
          </p:cNvSpPr>
          <p:nvPr userDrawn="1"/>
        </p:nvSpPr>
        <p:spPr>
          <a:xfrm>
            <a:off x="6287247" y="3706777"/>
            <a:ext cx="1261872" cy="1261872"/>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a:p>
        </p:txBody>
      </p:sp>
      <p:sp>
        <p:nvSpPr>
          <p:cNvPr id="30" name="Segnaposto immagine 9">
            <a:extLst>
              <a:ext uri="{FF2B5EF4-FFF2-40B4-BE49-F238E27FC236}">
                <a16:creationId xmlns:a16="http://schemas.microsoft.com/office/drawing/2014/main" id="{EB2FEBB6-C1E0-0D47-8CCC-05EE2F756590}"/>
              </a:ext>
            </a:extLst>
          </p:cNvPr>
          <p:cNvSpPr>
            <a:spLocks noGrp="1"/>
          </p:cNvSpPr>
          <p:nvPr>
            <p:ph type="pic" sz="quarter" idx="23" hasCustomPrompt="1"/>
          </p:nvPr>
        </p:nvSpPr>
        <p:spPr>
          <a:xfrm>
            <a:off x="6452271" y="3873673"/>
            <a:ext cx="929952" cy="929952"/>
          </a:xfrm>
          <a:prstGeom prst="ellipse">
            <a:avLst/>
          </a:prstGeom>
          <a:noFill/>
          <a:effectLst/>
        </p:spPr>
        <p:txBody>
          <a:bodyPr rtlCol="0" anchor="ctr">
            <a:normAutofit/>
          </a:bodyPr>
          <a:lstStyle>
            <a:lvl1pPr marL="0" indent="0" algn="ctr">
              <a:buNone/>
              <a:defRPr sz="1200" i="1"/>
            </a:lvl1pPr>
          </a:lstStyle>
          <a:p>
            <a:pPr rtl="0"/>
            <a:r>
              <a:rPr lang="it-IT" noProof="0"/>
              <a:t>Icona Seleziona</a:t>
            </a:r>
          </a:p>
        </p:txBody>
      </p:sp>
      <p:sp>
        <p:nvSpPr>
          <p:cNvPr id="22" name="Ovale 21">
            <a:extLst>
              <a:ext uri="{FF2B5EF4-FFF2-40B4-BE49-F238E27FC236}">
                <a16:creationId xmlns:a16="http://schemas.microsoft.com/office/drawing/2014/main" id="{7215E544-9553-AC42-B5C3-F7AE9AD6D815}"/>
              </a:ext>
            </a:extLst>
          </p:cNvPr>
          <p:cNvSpPr>
            <a:spLocks noChangeAspect="1"/>
          </p:cNvSpPr>
          <p:nvPr userDrawn="1"/>
        </p:nvSpPr>
        <p:spPr>
          <a:xfrm>
            <a:off x="8699143" y="799317"/>
            <a:ext cx="1261872" cy="1261872"/>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a:p>
        </p:txBody>
      </p:sp>
      <p:sp>
        <p:nvSpPr>
          <p:cNvPr id="3" name="Ovale 2">
            <a:extLst>
              <a:ext uri="{FF2B5EF4-FFF2-40B4-BE49-F238E27FC236}">
                <a16:creationId xmlns:a16="http://schemas.microsoft.com/office/drawing/2014/main" id="{F76E934A-C634-DF4D-992A-6E01917693AD}"/>
              </a:ext>
            </a:extLst>
          </p:cNvPr>
          <p:cNvSpPr>
            <a:spLocks noChangeAspect="1"/>
          </p:cNvSpPr>
          <p:nvPr userDrawn="1"/>
        </p:nvSpPr>
        <p:spPr>
          <a:xfrm>
            <a:off x="6289119" y="799317"/>
            <a:ext cx="1261872" cy="1261872"/>
          </a:xfrm>
          <a:prstGeom prst="ellips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a:p>
        </p:txBody>
      </p:sp>
      <p:grpSp>
        <p:nvGrpSpPr>
          <p:cNvPr id="23" name="Gruppo 22">
            <a:extLst>
              <a:ext uri="{FF2B5EF4-FFF2-40B4-BE49-F238E27FC236}">
                <a16:creationId xmlns:a16="http://schemas.microsoft.com/office/drawing/2014/main" id="{A9677FD5-9A91-4866-B075-6DDE16433AC7}"/>
              </a:ext>
            </a:extLst>
          </p:cNvPr>
          <p:cNvGrpSpPr/>
          <p:nvPr userDrawn="1"/>
        </p:nvGrpSpPr>
        <p:grpSpPr>
          <a:xfrm>
            <a:off x="16303" y="0"/>
            <a:ext cx="12192000" cy="6858000"/>
            <a:chOff x="16303" y="6430358"/>
            <a:chExt cx="12192000" cy="6858000"/>
          </a:xfrm>
        </p:grpSpPr>
        <p:sp>
          <p:nvSpPr>
            <p:cNvPr id="11" name="Rettangolo 10"/>
            <p:cNvSpPr/>
            <p:nvPr/>
          </p:nvSpPr>
          <p:spPr>
            <a:xfrm>
              <a:off x="236937" y="6430358"/>
              <a:ext cx="507801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r="-140094"/>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Figura a mano libera 5"/>
            <p:cNvSpPr/>
            <p:nvPr/>
          </p:nvSpPr>
          <p:spPr bwMode="gray">
            <a:xfrm rot="15922489">
              <a:off x="3144589" y="8256436"/>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igura a mano libera 5"/>
            <p:cNvSpPr/>
            <p:nvPr/>
          </p:nvSpPr>
          <p:spPr bwMode="gray">
            <a:xfrm rot="16200000">
              <a:off x="2233481" y="9232079"/>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igura a mano libera 5"/>
            <p:cNvSpPr>
              <a:spLocks noEditPoints="1"/>
            </p:cNvSpPr>
            <p:nvPr/>
          </p:nvSpPr>
          <p:spPr bwMode="gray">
            <a:xfrm>
              <a:off x="16303" y="6431945"/>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olo 1"/>
          <p:cNvSpPr>
            <a:spLocks noGrp="1"/>
          </p:cNvSpPr>
          <p:nvPr>
            <p:ph type="title"/>
          </p:nvPr>
        </p:nvSpPr>
        <p:spPr>
          <a:xfrm>
            <a:off x="1154956" y="2287088"/>
            <a:ext cx="3438881" cy="2283824"/>
          </a:xfrm>
        </p:spPr>
        <p:txBody>
          <a:bodyPr rtlCol="0" anchor="ctr"/>
          <a:lstStyle>
            <a:lvl1pPr algn="l">
              <a:defRPr sz="2300" b="0" cap="none"/>
            </a:lvl1pPr>
          </a:lstStyle>
          <a:p>
            <a:pPr rtl="0"/>
            <a:r>
              <a:rPr lang="it-IT" noProof="0"/>
              <a:t>Fare clic per modificare lo stile del titolo dello schema</a:t>
            </a:r>
          </a:p>
        </p:txBody>
      </p:sp>
      <p:sp>
        <p:nvSpPr>
          <p:cNvPr id="4" name="Segnaposto data 3"/>
          <p:cNvSpPr>
            <a:spLocks noGrp="1"/>
          </p:cNvSpPr>
          <p:nvPr>
            <p:ph type="dt" sz="half" idx="10"/>
          </p:nvPr>
        </p:nvSpPr>
        <p:spPr/>
        <p:txBody>
          <a:bodyPr rtlCol="0"/>
          <a:lstStyle/>
          <a:p>
            <a:pPr rtl="0"/>
            <a:fld id="{AD7316C4-2851-4097-8871-DCCC760816D1}" type="datetime1">
              <a:rPr lang="it-IT" noProof="0" smtClean="0"/>
              <a:t>07/01/2026</a:t>
            </a:fld>
            <a:endParaRPr lang="it-IT" noProof="0"/>
          </a:p>
        </p:txBody>
      </p:sp>
      <p:sp>
        <p:nvSpPr>
          <p:cNvPr id="5" name="Segnaposto piè di pagina 4"/>
          <p:cNvSpPr>
            <a:spLocks noGrp="1"/>
          </p:cNvSpPr>
          <p:nvPr>
            <p:ph type="ftr" sz="quarter" idx="11"/>
          </p:nvPr>
        </p:nvSpPr>
        <p:spPr/>
        <p:txBody>
          <a:bodyPr rtlCol="0"/>
          <a:lstStyle/>
          <a:p>
            <a:pPr rtl="0"/>
            <a:endParaRPr lang="it-IT" noProof="0"/>
          </a:p>
        </p:txBody>
      </p:sp>
      <p:sp>
        <p:nvSpPr>
          <p:cNvPr id="15" name="Rettangolo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egnaposto numero diapositiva 5"/>
          <p:cNvSpPr>
            <a:spLocks noGrp="1"/>
          </p:cNvSpPr>
          <p:nvPr>
            <p:ph type="sldNum" sz="quarter" idx="12"/>
          </p:nvPr>
        </p:nvSpPr>
        <p:spPr/>
        <p:txBody>
          <a:bodyPr rtlCol="0"/>
          <a:lstStyle/>
          <a:p>
            <a:pPr rtl="0"/>
            <a:fld id="{9FF96B15-8338-45D5-A943-561235072D66}" type="slidenum">
              <a:rPr lang="it-IT" noProof="0" smtClean="0"/>
              <a:t>‹N›</a:t>
            </a:fld>
            <a:endParaRPr lang="it-IT" noProof="0"/>
          </a:p>
        </p:txBody>
      </p:sp>
      <p:sp>
        <p:nvSpPr>
          <p:cNvPr id="14" name="Segnaposto testo 13">
            <a:extLst>
              <a:ext uri="{FF2B5EF4-FFF2-40B4-BE49-F238E27FC236}">
                <a16:creationId xmlns:a16="http://schemas.microsoft.com/office/drawing/2014/main" id="{9ADD13A9-A8EA-4B1C-AE31-FE189E0E8B86}"/>
              </a:ext>
            </a:extLst>
          </p:cNvPr>
          <p:cNvSpPr>
            <a:spLocks noGrp="1"/>
          </p:cNvSpPr>
          <p:nvPr>
            <p:ph type="body" sz="quarter" idx="14" hasCustomPrompt="1"/>
          </p:nvPr>
        </p:nvSpPr>
        <p:spPr>
          <a:xfrm>
            <a:off x="5756275" y="2351088"/>
            <a:ext cx="2325688" cy="774700"/>
          </a:xfrm>
        </p:spPr>
        <p:txBody>
          <a:bodyPr rtlCol="0">
            <a:normAutofit/>
          </a:bodyPr>
          <a:lstStyle>
            <a:lvl1pPr marL="0" indent="0" algn="ctr">
              <a:buNone/>
              <a:defRPr sz="1200"/>
            </a:lvl1pPr>
          </a:lstStyle>
          <a:p>
            <a:pPr lvl="0" rtl="0"/>
            <a:r>
              <a:rPr lang="it-IT" noProof="0"/>
              <a:t>Modifica descrizione punto elenco</a:t>
            </a:r>
          </a:p>
        </p:txBody>
      </p:sp>
      <p:sp>
        <p:nvSpPr>
          <p:cNvPr id="18" name="Segnaposto testo 13">
            <a:extLst>
              <a:ext uri="{FF2B5EF4-FFF2-40B4-BE49-F238E27FC236}">
                <a16:creationId xmlns:a16="http://schemas.microsoft.com/office/drawing/2014/main" id="{A2BAC124-81DA-4B8B-86CD-75C69A4D0DBB}"/>
              </a:ext>
            </a:extLst>
          </p:cNvPr>
          <p:cNvSpPr>
            <a:spLocks noGrp="1"/>
          </p:cNvSpPr>
          <p:nvPr>
            <p:ph type="body" sz="quarter" idx="16" hasCustomPrompt="1"/>
          </p:nvPr>
        </p:nvSpPr>
        <p:spPr>
          <a:xfrm>
            <a:off x="8167235" y="2351088"/>
            <a:ext cx="2325688" cy="774700"/>
          </a:xfrm>
        </p:spPr>
        <p:txBody>
          <a:bodyPr rtlCol="0">
            <a:normAutofit/>
          </a:bodyPr>
          <a:lstStyle>
            <a:lvl1pPr marL="0" indent="0" algn="ctr">
              <a:buNone/>
              <a:defRPr sz="1200"/>
            </a:lvl1pPr>
          </a:lstStyle>
          <a:p>
            <a:pPr lvl="0" rtl="0"/>
            <a:r>
              <a:rPr lang="it-IT" noProof="0"/>
              <a:t>Modifica descrizione punto elenco</a:t>
            </a:r>
          </a:p>
        </p:txBody>
      </p:sp>
      <p:sp>
        <p:nvSpPr>
          <p:cNvPr id="26" name="Segnaposto testo 13">
            <a:extLst>
              <a:ext uri="{FF2B5EF4-FFF2-40B4-BE49-F238E27FC236}">
                <a16:creationId xmlns:a16="http://schemas.microsoft.com/office/drawing/2014/main" id="{B493D355-B592-4395-8255-D1D4FB1CF1A6}"/>
              </a:ext>
            </a:extLst>
          </p:cNvPr>
          <p:cNvSpPr>
            <a:spLocks noGrp="1"/>
          </p:cNvSpPr>
          <p:nvPr>
            <p:ph type="body" sz="quarter" idx="18" hasCustomPrompt="1"/>
          </p:nvPr>
        </p:nvSpPr>
        <p:spPr>
          <a:xfrm>
            <a:off x="5756275" y="5258548"/>
            <a:ext cx="2325688" cy="774700"/>
          </a:xfrm>
        </p:spPr>
        <p:txBody>
          <a:bodyPr rtlCol="0">
            <a:normAutofit/>
          </a:bodyPr>
          <a:lstStyle>
            <a:lvl1pPr marL="0" indent="0" algn="ctr">
              <a:buNone/>
              <a:defRPr sz="1200"/>
            </a:lvl1pPr>
          </a:lstStyle>
          <a:p>
            <a:pPr lvl="0" rtl="0"/>
            <a:r>
              <a:rPr lang="it-IT" noProof="0"/>
              <a:t>Modifica descrizione punto elenco</a:t>
            </a:r>
          </a:p>
        </p:txBody>
      </p:sp>
      <p:sp>
        <p:nvSpPr>
          <p:cNvPr id="28" name="Segnaposto testo 13">
            <a:extLst>
              <a:ext uri="{FF2B5EF4-FFF2-40B4-BE49-F238E27FC236}">
                <a16:creationId xmlns:a16="http://schemas.microsoft.com/office/drawing/2014/main" id="{D0A496BB-AA13-44AE-AFA6-30D4ED5099E9}"/>
              </a:ext>
            </a:extLst>
          </p:cNvPr>
          <p:cNvSpPr>
            <a:spLocks noGrp="1"/>
          </p:cNvSpPr>
          <p:nvPr>
            <p:ph type="body" sz="quarter" idx="20" hasCustomPrompt="1"/>
          </p:nvPr>
        </p:nvSpPr>
        <p:spPr>
          <a:xfrm>
            <a:off x="8167235" y="5258548"/>
            <a:ext cx="2325688" cy="774700"/>
          </a:xfrm>
        </p:spPr>
        <p:txBody>
          <a:bodyPr rtlCol="0">
            <a:normAutofit/>
          </a:bodyPr>
          <a:lstStyle>
            <a:lvl1pPr marL="0" indent="0" algn="ctr">
              <a:buNone/>
              <a:defRPr sz="1200"/>
            </a:lvl1pPr>
          </a:lstStyle>
          <a:p>
            <a:pPr lvl="0" rtl="0"/>
            <a:r>
              <a:rPr lang="it-IT" noProof="0"/>
              <a:t>Modifica descrizione punto elenco</a:t>
            </a:r>
          </a:p>
        </p:txBody>
      </p:sp>
      <p:sp>
        <p:nvSpPr>
          <p:cNvPr id="20" name="Segnaposto immagine 9">
            <a:extLst>
              <a:ext uri="{FF2B5EF4-FFF2-40B4-BE49-F238E27FC236}">
                <a16:creationId xmlns:a16="http://schemas.microsoft.com/office/drawing/2014/main" id="{8E97E18E-0E31-B542-9578-D6E4DCD84680}"/>
              </a:ext>
            </a:extLst>
          </p:cNvPr>
          <p:cNvSpPr>
            <a:spLocks noGrp="1"/>
          </p:cNvSpPr>
          <p:nvPr>
            <p:ph type="pic" sz="quarter" idx="21" hasCustomPrompt="1"/>
          </p:nvPr>
        </p:nvSpPr>
        <p:spPr>
          <a:xfrm>
            <a:off x="6454143" y="966213"/>
            <a:ext cx="929952" cy="929952"/>
          </a:xfrm>
          <a:prstGeom prst="ellipse">
            <a:avLst/>
          </a:prstGeom>
          <a:noFill/>
          <a:effectLst/>
        </p:spPr>
        <p:txBody>
          <a:bodyPr rtlCol="0" anchor="ctr">
            <a:normAutofit/>
          </a:bodyPr>
          <a:lstStyle>
            <a:lvl1pPr marL="0" indent="0" algn="ctr">
              <a:buNone/>
              <a:defRPr sz="1200" i="1"/>
            </a:lvl1pPr>
          </a:lstStyle>
          <a:p>
            <a:pPr rtl="0"/>
            <a:r>
              <a:rPr lang="it-IT" noProof="0"/>
              <a:t>Icona Seleziona</a:t>
            </a:r>
          </a:p>
        </p:txBody>
      </p:sp>
      <p:sp>
        <p:nvSpPr>
          <p:cNvPr id="24" name="Segnaposto immagine 9">
            <a:extLst>
              <a:ext uri="{FF2B5EF4-FFF2-40B4-BE49-F238E27FC236}">
                <a16:creationId xmlns:a16="http://schemas.microsoft.com/office/drawing/2014/main" id="{7602DDF7-46BD-6045-BDB0-45F47B0B6A9C}"/>
              </a:ext>
            </a:extLst>
          </p:cNvPr>
          <p:cNvSpPr>
            <a:spLocks noGrp="1"/>
          </p:cNvSpPr>
          <p:nvPr>
            <p:ph type="pic" sz="quarter" idx="22" hasCustomPrompt="1"/>
          </p:nvPr>
        </p:nvSpPr>
        <p:spPr>
          <a:xfrm>
            <a:off x="8865103" y="965277"/>
            <a:ext cx="929952" cy="929952"/>
          </a:xfrm>
          <a:prstGeom prst="ellipse">
            <a:avLst/>
          </a:prstGeom>
          <a:noFill/>
          <a:effectLst/>
        </p:spPr>
        <p:txBody>
          <a:bodyPr rtlCol="0" anchor="ctr">
            <a:normAutofit/>
          </a:bodyPr>
          <a:lstStyle>
            <a:lvl1pPr marL="0" indent="0" algn="ctr">
              <a:buNone/>
              <a:defRPr sz="1200" i="1"/>
            </a:lvl1pPr>
          </a:lstStyle>
          <a:p>
            <a:pPr rtl="0"/>
            <a:r>
              <a:rPr lang="it-IT" noProof="0"/>
              <a:t>Icona Seleziona</a:t>
            </a:r>
          </a:p>
        </p:txBody>
      </p:sp>
    </p:spTree>
    <p:extLst>
      <p:ext uri="{BB962C8B-B14F-4D97-AF65-F5344CB8AC3E}">
        <p14:creationId xmlns:p14="http://schemas.microsoft.com/office/powerpoint/2010/main" val="1820464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Icona elenchi puntati verticali 4">
    <p:spTree>
      <p:nvGrpSpPr>
        <p:cNvPr id="1" name=""/>
        <p:cNvGrpSpPr/>
        <p:nvPr/>
      </p:nvGrpSpPr>
      <p:grpSpPr>
        <a:xfrm>
          <a:off x="0" y="0"/>
          <a:ext cx="0" cy="0"/>
          <a:chOff x="0" y="0"/>
          <a:chExt cx="0" cy="0"/>
        </a:xfrm>
      </p:grpSpPr>
      <p:sp>
        <p:nvSpPr>
          <p:cNvPr id="20" name="Ovale 19">
            <a:extLst>
              <a:ext uri="{FF2B5EF4-FFF2-40B4-BE49-F238E27FC236}">
                <a16:creationId xmlns:a16="http://schemas.microsoft.com/office/drawing/2014/main" id="{86F73ED6-3B3B-5A45-912C-FCFD7D53593C}"/>
              </a:ext>
            </a:extLst>
          </p:cNvPr>
          <p:cNvSpPr>
            <a:spLocks noChangeAspect="1"/>
          </p:cNvSpPr>
          <p:nvPr userDrawn="1"/>
        </p:nvSpPr>
        <p:spPr>
          <a:xfrm>
            <a:off x="8699143" y="3702940"/>
            <a:ext cx="1261872" cy="1261872"/>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a:p>
        </p:txBody>
      </p:sp>
      <p:sp>
        <p:nvSpPr>
          <p:cNvPr id="21" name="Segnaposto immagine 9">
            <a:extLst>
              <a:ext uri="{FF2B5EF4-FFF2-40B4-BE49-F238E27FC236}">
                <a16:creationId xmlns:a16="http://schemas.microsoft.com/office/drawing/2014/main" id="{B5971407-B12A-EE45-895D-769807DFC767}"/>
              </a:ext>
            </a:extLst>
          </p:cNvPr>
          <p:cNvSpPr>
            <a:spLocks noGrp="1"/>
          </p:cNvSpPr>
          <p:nvPr>
            <p:ph type="pic" sz="quarter" idx="24" hasCustomPrompt="1"/>
          </p:nvPr>
        </p:nvSpPr>
        <p:spPr>
          <a:xfrm>
            <a:off x="8865103" y="3869836"/>
            <a:ext cx="929952" cy="929952"/>
          </a:xfrm>
          <a:prstGeom prst="ellipse">
            <a:avLst/>
          </a:prstGeom>
          <a:noFill/>
          <a:effectLst/>
        </p:spPr>
        <p:txBody>
          <a:bodyPr rtlCol="0" anchor="ctr">
            <a:normAutofit/>
          </a:bodyPr>
          <a:lstStyle>
            <a:lvl1pPr marL="0" indent="0" algn="ctr">
              <a:buNone/>
              <a:defRPr sz="1200" i="1"/>
            </a:lvl1pPr>
          </a:lstStyle>
          <a:p>
            <a:pPr rtl="0"/>
            <a:r>
              <a:rPr lang="it-IT" noProof="0"/>
              <a:t>Icona Seleziona</a:t>
            </a:r>
          </a:p>
        </p:txBody>
      </p:sp>
      <p:sp>
        <p:nvSpPr>
          <p:cNvPr id="22" name="Ovale 21">
            <a:extLst>
              <a:ext uri="{FF2B5EF4-FFF2-40B4-BE49-F238E27FC236}">
                <a16:creationId xmlns:a16="http://schemas.microsoft.com/office/drawing/2014/main" id="{36215321-76D7-AD41-B779-DE347C617DB3}"/>
              </a:ext>
            </a:extLst>
          </p:cNvPr>
          <p:cNvSpPr>
            <a:spLocks noChangeAspect="1"/>
          </p:cNvSpPr>
          <p:nvPr userDrawn="1"/>
        </p:nvSpPr>
        <p:spPr>
          <a:xfrm>
            <a:off x="6288183" y="3706777"/>
            <a:ext cx="1261872" cy="1261872"/>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a:p>
        </p:txBody>
      </p:sp>
      <p:sp>
        <p:nvSpPr>
          <p:cNvPr id="24" name="Segnaposto immagine 9">
            <a:extLst>
              <a:ext uri="{FF2B5EF4-FFF2-40B4-BE49-F238E27FC236}">
                <a16:creationId xmlns:a16="http://schemas.microsoft.com/office/drawing/2014/main" id="{E61684B2-1403-BD44-80B1-6A5C0D0A3C67}"/>
              </a:ext>
            </a:extLst>
          </p:cNvPr>
          <p:cNvSpPr>
            <a:spLocks noGrp="1"/>
          </p:cNvSpPr>
          <p:nvPr>
            <p:ph type="pic" sz="quarter" idx="23" hasCustomPrompt="1"/>
          </p:nvPr>
        </p:nvSpPr>
        <p:spPr>
          <a:xfrm>
            <a:off x="6454143" y="3873673"/>
            <a:ext cx="929952" cy="929952"/>
          </a:xfrm>
          <a:prstGeom prst="ellipse">
            <a:avLst/>
          </a:prstGeom>
          <a:noFill/>
          <a:effectLst/>
        </p:spPr>
        <p:txBody>
          <a:bodyPr rtlCol="0" anchor="ctr">
            <a:normAutofit/>
          </a:bodyPr>
          <a:lstStyle>
            <a:lvl1pPr marL="0" indent="0" algn="ctr">
              <a:buNone/>
              <a:defRPr sz="1200" i="1"/>
            </a:lvl1pPr>
          </a:lstStyle>
          <a:p>
            <a:pPr rtl="0"/>
            <a:r>
              <a:rPr lang="it-IT" noProof="0"/>
              <a:t>Icona Seleziona</a:t>
            </a:r>
          </a:p>
        </p:txBody>
      </p:sp>
      <p:sp>
        <p:nvSpPr>
          <p:cNvPr id="29" name="Ovale 28">
            <a:extLst>
              <a:ext uri="{FF2B5EF4-FFF2-40B4-BE49-F238E27FC236}">
                <a16:creationId xmlns:a16="http://schemas.microsoft.com/office/drawing/2014/main" id="{3B87B079-A5F0-D34B-90BD-17403B51EF47}"/>
              </a:ext>
            </a:extLst>
          </p:cNvPr>
          <p:cNvSpPr>
            <a:spLocks noChangeAspect="1"/>
          </p:cNvSpPr>
          <p:nvPr userDrawn="1"/>
        </p:nvSpPr>
        <p:spPr>
          <a:xfrm>
            <a:off x="8699143" y="799317"/>
            <a:ext cx="1261872" cy="1261872"/>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a:p>
        </p:txBody>
      </p:sp>
      <p:sp>
        <p:nvSpPr>
          <p:cNvPr id="30" name="Ovale 29">
            <a:extLst>
              <a:ext uri="{FF2B5EF4-FFF2-40B4-BE49-F238E27FC236}">
                <a16:creationId xmlns:a16="http://schemas.microsoft.com/office/drawing/2014/main" id="{67169BE7-153A-034D-B3C8-A226C22DE09C}"/>
              </a:ext>
            </a:extLst>
          </p:cNvPr>
          <p:cNvSpPr>
            <a:spLocks noChangeAspect="1"/>
          </p:cNvSpPr>
          <p:nvPr userDrawn="1"/>
        </p:nvSpPr>
        <p:spPr>
          <a:xfrm>
            <a:off x="6288183" y="799317"/>
            <a:ext cx="1261872" cy="1261872"/>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a:p>
        </p:txBody>
      </p:sp>
      <p:sp>
        <p:nvSpPr>
          <p:cNvPr id="31" name="Segnaposto immagine 9">
            <a:extLst>
              <a:ext uri="{FF2B5EF4-FFF2-40B4-BE49-F238E27FC236}">
                <a16:creationId xmlns:a16="http://schemas.microsoft.com/office/drawing/2014/main" id="{604C6493-8619-1749-A32C-8C1C4E875339}"/>
              </a:ext>
            </a:extLst>
          </p:cNvPr>
          <p:cNvSpPr>
            <a:spLocks noGrp="1"/>
          </p:cNvSpPr>
          <p:nvPr>
            <p:ph type="pic" sz="quarter" idx="21" hasCustomPrompt="1"/>
          </p:nvPr>
        </p:nvSpPr>
        <p:spPr>
          <a:xfrm>
            <a:off x="6454143" y="966213"/>
            <a:ext cx="929952" cy="929952"/>
          </a:xfrm>
          <a:prstGeom prst="ellipse">
            <a:avLst/>
          </a:prstGeom>
          <a:noFill/>
          <a:effectLst/>
        </p:spPr>
        <p:txBody>
          <a:bodyPr rtlCol="0" anchor="ctr">
            <a:normAutofit/>
          </a:bodyPr>
          <a:lstStyle>
            <a:lvl1pPr marL="0" indent="0" algn="ctr">
              <a:buNone/>
              <a:defRPr sz="1200" i="1"/>
            </a:lvl1pPr>
          </a:lstStyle>
          <a:p>
            <a:pPr rtl="0"/>
            <a:r>
              <a:rPr lang="it-IT" noProof="0"/>
              <a:t>Icona Seleziona</a:t>
            </a:r>
          </a:p>
        </p:txBody>
      </p:sp>
      <p:sp>
        <p:nvSpPr>
          <p:cNvPr id="32" name="Segnaposto immagine 9">
            <a:extLst>
              <a:ext uri="{FF2B5EF4-FFF2-40B4-BE49-F238E27FC236}">
                <a16:creationId xmlns:a16="http://schemas.microsoft.com/office/drawing/2014/main" id="{EE25A905-577F-154D-BA89-4F485EEBC4BD}"/>
              </a:ext>
            </a:extLst>
          </p:cNvPr>
          <p:cNvSpPr>
            <a:spLocks noGrp="1"/>
          </p:cNvSpPr>
          <p:nvPr>
            <p:ph type="pic" sz="quarter" idx="22" hasCustomPrompt="1"/>
          </p:nvPr>
        </p:nvSpPr>
        <p:spPr>
          <a:xfrm>
            <a:off x="8865103" y="965277"/>
            <a:ext cx="929952" cy="929952"/>
          </a:xfrm>
          <a:prstGeom prst="ellipse">
            <a:avLst/>
          </a:prstGeom>
          <a:noFill/>
          <a:effectLst/>
        </p:spPr>
        <p:txBody>
          <a:bodyPr rtlCol="0" anchor="ctr">
            <a:normAutofit/>
          </a:bodyPr>
          <a:lstStyle>
            <a:lvl1pPr marL="0" indent="0" algn="ctr">
              <a:buNone/>
              <a:defRPr sz="1200" i="1"/>
            </a:lvl1pPr>
          </a:lstStyle>
          <a:p>
            <a:pPr rtl="0"/>
            <a:r>
              <a:rPr lang="it-IT" noProof="0"/>
              <a:t>Icona Seleziona</a:t>
            </a:r>
          </a:p>
        </p:txBody>
      </p:sp>
      <p:grpSp>
        <p:nvGrpSpPr>
          <p:cNvPr id="23" name="Gruppo 22">
            <a:extLst>
              <a:ext uri="{FF2B5EF4-FFF2-40B4-BE49-F238E27FC236}">
                <a16:creationId xmlns:a16="http://schemas.microsoft.com/office/drawing/2014/main" id="{A9677FD5-9A91-4866-B075-6DDE16433AC7}"/>
              </a:ext>
            </a:extLst>
          </p:cNvPr>
          <p:cNvGrpSpPr/>
          <p:nvPr userDrawn="1"/>
        </p:nvGrpSpPr>
        <p:grpSpPr>
          <a:xfrm>
            <a:off x="16303" y="0"/>
            <a:ext cx="12192000" cy="6858000"/>
            <a:chOff x="16303" y="6430358"/>
            <a:chExt cx="12192000" cy="6858000"/>
          </a:xfrm>
        </p:grpSpPr>
        <p:sp>
          <p:nvSpPr>
            <p:cNvPr id="11" name="Rettangolo 10"/>
            <p:cNvSpPr/>
            <p:nvPr/>
          </p:nvSpPr>
          <p:spPr>
            <a:xfrm>
              <a:off x="236937" y="6430358"/>
              <a:ext cx="507801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r="-140094"/>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Figura a mano libera 5"/>
            <p:cNvSpPr/>
            <p:nvPr/>
          </p:nvSpPr>
          <p:spPr bwMode="gray">
            <a:xfrm rot="15922489">
              <a:off x="3144589" y="8256436"/>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igura a mano libera 5"/>
            <p:cNvSpPr/>
            <p:nvPr/>
          </p:nvSpPr>
          <p:spPr bwMode="gray">
            <a:xfrm rot="16200000">
              <a:off x="2233481" y="9232079"/>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igura a mano libera 5"/>
            <p:cNvSpPr>
              <a:spLocks noEditPoints="1"/>
            </p:cNvSpPr>
            <p:nvPr/>
          </p:nvSpPr>
          <p:spPr bwMode="gray">
            <a:xfrm>
              <a:off x="16303" y="6431945"/>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olo 1"/>
          <p:cNvSpPr>
            <a:spLocks noGrp="1"/>
          </p:cNvSpPr>
          <p:nvPr>
            <p:ph type="title"/>
          </p:nvPr>
        </p:nvSpPr>
        <p:spPr>
          <a:xfrm>
            <a:off x="1154956" y="2287088"/>
            <a:ext cx="3438881" cy="2283824"/>
          </a:xfrm>
        </p:spPr>
        <p:txBody>
          <a:bodyPr rtlCol="0" anchor="ctr"/>
          <a:lstStyle>
            <a:lvl1pPr algn="l">
              <a:defRPr sz="2300" b="0" cap="none"/>
            </a:lvl1pPr>
          </a:lstStyle>
          <a:p>
            <a:pPr rtl="0"/>
            <a:r>
              <a:rPr lang="it-IT" noProof="0"/>
              <a:t>Fare clic per modificare lo stile del titolo dello schema</a:t>
            </a:r>
          </a:p>
        </p:txBody>
      </p:sp>
      <p:sp>
        <p:nvSpPr>
          <p:cNvPr id="4" name="Segnaposto data 3"/>
          <p:cNvSpPr>
            <a:spLocks noGrp="1"/>
          </p:cNvSpPr>
          <p:nvPr>
            <p:ph type="dt" sz="half" idx="10"/>
          </p:nvPr>
        </p:nvSpPr>
        <p:spPr/>
        <p:txBody>
          <a:bodyPr rtlCol="0"/>
          <a:lstStyle/>
          <a:p>
            <a:pPr rtl="0"/>
            <a:fld id="{1DC6CF99-C9E5-42A4-B5F2-368E25B57359}" type="datetime1">
              <a:rPr lang="it-IT" noProof="0" smtClean="0"/>
              <a:t>07/01/2026</a:t>
            </a:fld>
            <a:endParaRPr lang="it-IT" noProof="0"/>
          </a:p>
        </p:txBody>
      </p:sp>
      <p:sp>
        <p:nvSpPr>
          <p:cNvPr id="5" name="Segnaposto piè di pagina 4"/>
          <p:cNvSpPr>
            <a:spLocks noGrp="1"/>
          </p:cNvSpPr>
          <p:nvPr>
            <p:ph type="ftr" sz="quarter" idx="11"/>
          </p:nvPr>
        </p:nvSpPr>
        <p:spPr/>
        <p:txBody>
          <a:bodyPr rtlCol="0"/>
          <a:lstStyle/>
          <a:p>
            <a:pPr rtl="0"/>
            <a:endParaRPr lang="it-IT" noProof="0"/>
          </a:p>
        </p:txBody>
      </p:sp>
      <p:sp>
        <p:nvSpPr>
          <p:cNvPr id="15" name="Rettangolo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egnaposto numero diapositiva 5"/>
          <p:cNvSpPr>
            <a:spLocks noGrp="1"/>
          </p:cNvSpPr>
          <p:nvPr>
            <p:ph type="sldNum" sz="quarter" idx="12"/>
          </p:nvPr>
        </p:nvSpPr>
        <p:spPr/>
        <p:txBody>
          <a:bodyPr rtlCol="0"/>
          <a:lstStyle/>
          <a:p>
            <a:pPr rtl="0"/>
            <a:fld id="{9FF96B15-8338-45D5-A943-561235072D66}" type="slidenum">
              <a:rPr lang="it-IT" noProof="0" smtClean="0"/>
              <a:t>‹N›</a:t>
            </a:fld>
            <a:endParaRPr lang="it-IT" noProof="0"/>
          </a:p>
        </p:txBody>
      </p:sp>
      <p:sp>
        <p:nvSpPr>
          <p:cNvPr id="14" name="Segnaposto testo 13">
            <a:extLst>
              <a:ext uri="{FF2B5EF4-FFF2-40B4-BE49-F238E27FC236}">
                <a16:creationId xmlns:a16="http://schemas.microsoft.com/office/drawing/2014/main" id="{9ADD13A9-A8EA-4B1C-AE31-FE189E0E8B86}"/>
              </a:ext>
            </a:extLst>
          </p:cNvPr>
          <p:cNvSpPr>
            <a:spLocks noGrp="1"/>
          </p:cNvSpPr>
          <p:nvPr>
            <p:ph type="body" sz="quarter" idx="14" hasCustomPrompt="1"/>
          </p:nvPr>
        </p:nvSpPr>
        <p:spPr>
          <a:xfrm>
            <a:off x="5756275" y="2351088"/>
            <a:ext cx="2325688" cy="774700"/>
          </a:xfrm>
        </p:spPr>
        <p:txBody>
          <a:bodyPr rtlCol="0">
            <a:normAutofit/>
          </a:bodyPr>
          <a:lstStyle>
            <a:lvl1pPr marL="0" indent="0" algn="ctr">
              <a:buNone/>
              <a:defRPr sz="1200"/>
            </a:lvl1pPr>
          </a:lstStyle>
          <a:p>
            <a:pPr lvl="0" rtl="0"/>
            <a:r>
              <a:rPr lang="it-IT" noProof="0"/>
              <a:t>Modifica descrizione punto elenco</a:t>
            </a:r>
          </a:p>
        </p:txBody>
      </p:sp>
      <p:sp>
        <p:nvSpPr>
          <p:cNvPr id="18" name="Segnaposto testo 13">
            <a:extLst>
              <a:ext uri="{FF2B5EF4-FFF2-40B4-BE49-F238E27FC236}">
                <a16:creationId xmlns:a16="http://schemas.microsoft.com/office/drawing/2014/main" id="{A2BAC124-81DA-4B8B-86CD-75C69A4D0DBB}"/>
              </a:ext>
            </a:extLst>
          </p:cNvPr>
          <p:cNvSpPr>
            <a:spLocks noGrp="1"/>
          </p:cNvSpPr>
          <p:nvPr>
            <p:ph type="body" sz="quarter" idx="16" hasCustomPrompt="1"/>
          </p:nvPr>
        </p:nvSpPr>
        <p:spPr>
          <a:xfrm>
            <a:off x="8167235" y="2351088"/>
            <a:ext cx="2325688" cy="774700"/>
          </a:xfrm>
        </p:spPr>
        <p:txBody>
          <a:bodyPr rtlCol="0">
            <a:normAutofit/>
          </a:bodyPr>
          <a:lstStyle>
            <a:lvl1pPr marL="0" indent="0" algn="ctr">
              <a:buNone/>
              <a:defRPr sz="1200"/>
            </a:lvl1pPr>
          </a:lstStyle>
          <a:p>
            <a:pPr lvl="0" rtl="0"/>
            <a:r>
              <a:rPr lang="it-IT" noProof="0"/>
              <a:t>Modifica descrizione punto elenco</a:t>
            </a:r>
          </a:p>
        </p:txBody>
      </p:sp>
      <p:sp>
        <p:nvSpPr>
          <p:cNvPr id="26" name="Segnaposto testo 13">
            <a:extLst>
              <a:ext uri="{FF2B5EF4-FFF2-40B4-BE49-F238E27FC236}">
                <a16:creationId xmlns:a16="http://schemas.microsoft.com/office/drawing/2014/main" id="{B493D355-B592-4395-8255-D1D4FB1CF1A6}"/>
              </a:ext>
            </a:extLst>
          </p:cNvPr>
          <p:cNvSpPr>
            <a:spLocks noGrp="1"/>
          </p:cNvSpPr>
          <p:nvPr>
            <p:ph type="body" sz="quarter" idx="18" hasCustomPrompt="1"/>
          </p:nvPr>
        </p:nvSpPr>
        <p:spPr>
          <a:xfrm>
            <a:off x="5756275" y="5258548"/>
            <a:ext cx="2325688" cy="774700"/>
          </a:xfrm>
        </p:spPr>
        <p:txBody>
          <a:bodyPr rtlCol="0">
            <a:normAutofit/>
          </a:bodyPr>
          <a:lstStyle>
            <a:lvl1pPr marL="0" indent="0" algn="ctr">
              <a:buNone/>
              <a:defRPr sz="1200"/>
            </a:lvl1pPr>
          </a:lstStyle>
          <a:p>
            <a:pPr lvl="0" rtl="0"/>
            <a:r>
              <a:rPr lang="it-IT" noProof="0"/>
              <a:t>Modifica descrizione punto elenco</a:t>
            </a:r>
          </a:p>
        </p:txBody>
      </p:sp>
      <p:sp>
        <p:nvSpPr>
          <p:cNvPr id="28" name="Segnaposto testo 13">
            <a:extLst>
              <a:ext uri="{FF2B5EF4-FFF2-40B4-BE49-F238E27FC236}">
                <a16:creationId xmlns:a16="http://schemas.microsoft.com/office/drawing/2014/main" id="{D0A496BB-AA13-44AE-AFA6-30D4ED5099E9}"/>
              </a:ext>
            </a:extLst>
          </p:cNvPr>
          <p:cNvSpPr>
            <a:spLocks noGrp="1"/>
          </p:cNvSpPr>
          <p:nvPr>
            <p:ph type="body" sz="quarter" idx="20" hasCustomPrompt="1"/>
          </p:nvPr>
        </p:nvSpPr>
        <p:spPr>
          <a:xfrm>
            <a:off x="8167235" y="5258548"/>
            <a:ext cx="2325688" cy="774700"/>
          </a:xfrm>
        </p:spPr>
        <p:txBody>
          <a:bodyPr rtlCol="0">
            <a:normAutofit/>
          </a:bodyPr>
          <a:lstStyle>
            <a:lvl1pPr marL="0" indent="0" algn="ctr">
              <a:buNone/>
              <a:defRPr sz="1200"/>
            </a:lvl1pPr>
          </a:lstStyle>
          <a:p>
            <a:pPr lvl="0" rtl="0"/>
            <a:r>
              <a:rPr lang="it-IT" noProof="0"/>
              <a:t>Modifica descrizione punto elenco</a:t>
            </a:r>
          </a:p>
        </p:txBody>
      </p:sp>
    </p:spTree>
    <p:extLst>
      <p:ext uri="{BB962C8B-B14F-4D97-AF65-F5344CB8AC3E}">
        <p14:creationId xmlns:p14="http://schemas.microsoft.com/office/powerpoint/2010/main" val="3254131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Icona elenchi puntati verticali 2">
    <p:spTree>
      <p:nvGrpSpPr>
        <p:cNvPr id="1" name=""/>
        <p:cNvGrpSpPr/>
        <p:nvPr/>
      </p:nvGrpSpPr>
      <p:grpSpPr>
        <a:xfrm>
          <a:off x="0" y="0"/>
          <a:ext cx="0" cy="0"/>
          <a:chOff x="0" y="0"/>
          <a:chExt cx="0" cy="0"/>
        </a:xfrm>
      </p:grpSpPr>
      <p:sp>
        <p:nvSpPr>
          <p:cNvPr id="29" name="Ovale 28">
            <a:extLst>
              <a:ext uri="{FF2B5EF4-FFF2-40B4-BE49-F238E27FC236}">
                <a16:creationId xmlns:a16="http://schemas.microsoft.com/office/drawing/2014/main" id="{3B87B079-A5F0-D34B-90BD-17403B51EF47}"/>
              </a:ext>
            </a:extLst>
          </p:cNvPr>
          <p:cNvSpPr>
            <a:spLocks noChangeAspect="1"/>
          </p:cNvSpPr>
          <p:nvPr userDrawn="1"/>
        </p:nvSpPr>
        <p:spPr>
          <a:xfrm>
            <a:off x="8699143" y="2234226"/>
            <a:ext cx="1261872" cy="1261872"/>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a:p>
        </p:txBody>
      </p:sp>
      <p:sp>
        <p:nvSpPr>
          <p:cNvPr id="30" name="Ovale 29">
            <a:extLst>
              <a:ext uri="{FF2B5EF4-FFF2-40B4-BE49-F238E27FC236}">
                <a16:creationId xmlns:a16="http://schemas.microsoft.com/office/drawing/2014/main" id="{67169BE7-153A-034D-B3C8-A226C22DE09C}"/>
              </a:ext>
            </a:extLst>
          </p:cNvPr>
          <p:cNvSpPr>
            <a:spLocks noChangeAspect="1"/>
          </p:cNvSpPr>
          <p:nvPr userDrawn="1"/>
        </p:nvSpPr>
        <p:spPr>
          <a:xfrm>
            <a:off x="6288183" y="2234226"/>
            <a:ext cx="1261872" cy="1261872"/>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a:p>
        </p:txBody>
      </p:sp>
      <p:sp>
        <p:nvSpPr>
          <p:cNvPr id="31" name="Segnaposto immagine 9">
            <a:extLst>
              <a:ext uri="{FF2B5EF4-FFF2-40B4-BE49-F238E27FC236}">
                <a16:creationId xmlns:a16="http://schemas.microsoft.com/office/drawing/2014/main" id="{604C6493-8619-1749-A32C-8C1C4E875339}"/>
              </a:ext>
            </a:extLst>
          </p:cNvPr>
          <p:cNvSpPr>
            <a:spLocks noGrp="1"/>
          </p:cNvSpPr>
          <p:nvPr>
            <p:ph type="pic" sz="quarter" idx="21" hasCustomPrompt="1"/>
          </p:nvPr>
        </p:nvSpPr>
        <p:spPr>
          <a:xfrm>
            <a:off x="6454143" y="2401122"/>
            <a:ext cx="929952" cy="929952"/>
          </a:xfrm>
          <a:prstGeom prst="ellipse">
            <a:avLst/>
          </a:prstGeom>
          <a:noFill/>
          <a:effectLst/>
        </p:spPr>
        <p:txBody>
          <a:bodyPr rtlCol="0" anchor="ctr">
            <a:normAutofit/>
          </a:bodyPr>
          <a:lstStyle>
            <a:lvl1pPr marL="0" indent="0" algn="ctr">
              <a:buNone/>
              <a:defRPr sz="1200" i="1"/>
            </a:lvl1pPr>
          </a:lstStyle>
          <a:p>
            <a:pPr rtl="0"/>
            <a:r>
              <a:rPr lang="it-IT" noProof="0"/>
              <a:t>Icona Seleziona</a:t>
            </a:r>
          </a:p>
        </p:txBody>
      </p:sp>
      <p:sp>
        <p:nvSpPr>
          <p:cNvPr id="32" name="Segnaposto immagine 9">
            <a:extLst>
              <a:ext uri="{FF2B5EF4-FFF2-40B4-BE49-F238E27FC236}">
                <a16:creationId xmlns:a16="http://schemas.microsoft.com/office/drawing/2014/main" id="{EE25A905-577F-154D-BA89-4F485EEBC4BD}"/>
              </a:ext>
            </a:extLst>
          </p:cNvPr>
          <p:cNvSpPr>
            <a:spLocks noGrp="1"/>
          </p:cNvSpPr>
          <p:nvPr>
            <p:ph type="pic" sz="quarter" idx="22" hasCustomPrompt="1"/>
          </p:nvPr>
        </p:nvSpPr>
        <p:spPr>
          <a:xfrm>
            <a:off x="8865103" y="2400186"/>
            <a:ext cx="929952" cy="929952"/>
          </a:xfrm>
          <a:prstGeom prst="ellipse">
            <a:avLst/>
          </a:prstGeom>
          <a:noFill/>
          <a:effectLst/>
        </p:spPr>
        <p:txBody>
          <a:bodyPr rtlCol="0" anchor="ctr">
            <a:normAutofit/>
          </a:bodyPr>
          <a:lstStyle>
            <a:lvl1pPr marL="0" indent="0" algn="ctr">
              <a:buNone/>
              <a:defRPr sz="1200" i="1"/>
            </a:lvl1pPr>
          </a:lstStyle>
          <a:p>
            <a:pPr rtl="0"/>
            <a:r>
              <a:rPr lang="it-IT" noProof="0"/>
              <a:t>Icona Seleziona</a:t>
            </a:r>
          </a:p>
        </p:txBody>
      </p:sp>
      <p:grpSp>
        <p:nvGrpSpPr>
          <p:cNvPr id="23" name="Gruppo 22">
            <a:extLst>
              <a:ext uri="{FF2B5EF4-FFF2-40B4-BE49-F238E27FC236}">
                <a16:creationId xmlns:a16="http://schemas.microsoft.com/office/drawing/2014/main" id="{A9677FD5-9A91-4866-B075-6DDE16433AC7}"/>
              </a:ext>
            </a:extLst>
          </p:cNvPr>
          <p:cNvGrpSpPr/>
          <p:nvPr userDrawn="1"/>
        </p:nvGrpSpPr>
        <p:grpSpPr>
          <a:xfrm>
            <a:off x="16303" y="0"/>
            <a:ext cx="12192000" cy="6858000"/>
            <a:chOff x="16303" y="6430358"/>
            <a:chExt cx="12192000" cy="6858000"/>
          </a:xfrm>
        </p:grpSpPr>
        <p:sp>
          <p:nvSpPr>
            <p:cNvPr id="11" name="Rettangolo 10"/>
            <p:cNvSpPr/>
            <p:nvPr/>
          </p:nvSpPr>
          <p:spPr>
            <a:xfrm>
              <a:off x="236937" y="6430358"/>
              <a:ext cx="507801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r="-140094"/>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Figura a mano libera 5"/>
            <p:cNvSpPr/>
            <p:nvPr/>
          </p:nvSpPr>
          <p:spPr bwMode="gray">
            <a:xfrm rot="15922489">
              <a:off x="3144589" y="8256436"/>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igura a mano libera 5"/>
            <p:cNvSpPr/>
            <p:nvPr/>
          </p:nvSpPr>
          <p:spPr bwMode="gray">
            <a:xfrm rot="16200000">
              <a:off x="2233481" y="9232079"/>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igura a mano libera 5"/>
            <p:cNvSpPr>
              <a:spLocks noEditPoints="1"/>
            </p:cNvSpPr>
            <p:nvPr/>
          </p:nvSpPr>
          <p:spPr bwMode="gray">
            <a:xfrm>
              <a:off x="16303" y="6431945"/>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olo 1"/>
          <p:cNvSpPr>
            <a:spLocks noGrp="1"/>
          </p:cNvSpPr>
          <p:nvPr>
            <p:ph type="title"/>
          </p:nvPr>
        </p:nvSpPr>
        <p:spPr>
          <a:xfrm>
            <a:off x="1154956" y="2287088"/>
            <a:ext cx="3438881" cy="2283824"/>
          </a:xfrm>
        </p:spPr>
        <p:txBody>
          <a:bodyPr rtlCol="0" anchor="ctr"/>
          <a:lstStyle>
            <a:lvl1pPr algn="l">
              <a:defRPr sz="2300" b="0" cap="none"/>
            </a:lvl1pPr>
          </a:lstStyle>
          <a:p>
            <a:pPr rtl="0"/>
            <a:r>
              <a:rPr lang="it-IT" noProof="0"/>
              <a:t>Fare clic per modificare lo stile del titolo dello schema</a:t>
            </a:r>
          </a:p>
        </p:txBody>
      </p:sp>
      <p:sp>
        <p:nvSpPr>
          <p:cNvPr id="4" name="Segnaposto data 3"/>
          <p:cNvSpPr>
            <a:spLocks noGrp="1"/>
          </p:cNvSpPr>
          <p:nvPr>
            <p:ph type="dt" sz="half" idx="10"/>
          </p:nvPr>
        </p:nvSpPr>
        <p:spPr/>
        <p:txBody>
          <a:bodyPr rtlCol="0"/>
          <a:lstStyle/>
          <a:p>
            <a:pPr rtl="0"/>
            <a:fld id="{664BCD50-1625-4BED-85F4-62482E2AC47C}" type="datetime1">
              <a:rPr lang="it-IT" noProof="0" smtClean="0"/>
              <a:t>07/01/2026</a:t>
            </a:fld>
            <a:endParaRPr lang="it-IT" noProof="0"/>
          </a:p>
        </p:txBody>
      </p:sp>
      <p:sp>
        <p:nvSpPr>
          <p:cNvPr id="5" name="Segnaposto piè di pagina 4"/>
          <p:cNvSpPr>
            <a:spLocks noGrp="1"/>
          </p:cNvSpPr>
          <p:nvPr>
            <p:ph type="ftr" sz="quarter" idx="11"/>
          </p:nvPr>
        </p:nvSpPr>
        <p:spPr/>
        <p:txBody>
          <a:bodyPr rtlCol="0"/>
          <a:lstStyle/>
          <a:p>
            <a:pPr rtl="0"/>
            <a:endParaRPr lang="it-IT" noProof="0"/>
          </a:p>
        </p:txBody>
      </p:sp>
      <p:sp>
        <p:nvSpPr>
          <p:cNvPr id="15" name="Rettangolo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egnaposto numero diapositiva 5"/>
          <p:cNvSpPr>
            <a:spLocks noGrp="1"/>
          </p:cNvSpPr>
          <p:nvPr>
            <p:ph type="sldNum" sz="quarter" idx="12"/>
          </p:nvPr>
        </p:nvSpPr>
        <p:spPr/>
        <p:txBody>
          <a:bodyPr rtlCol="0"/>
          <a:lstStyle/>
          <a:p>
            <a:pPr rtl="0"/>
            <a:fld id="{9FF96B15-8338-45D5-A943-561235072D66}" type="slidenum">
              <a:rPr lang="it-IT" noProof="0" smtClean="0"/>
              <a:t>‹N›</a:t>
            </a:fld>
            <a:endParaRPr lang="it-IT" noProof="0"/>
          </a:p>
        </p:txBody>
      </p:sp>
      <p:sp>
        <p:nvSpPr>
          <p:cNvPr id="14" name="Segnaposto testo 13">
            <a:extLst>
              <a:ext uri="{FF2B5EF4-FFF2-40B4-BE49-F238E27FC236}">
                <a16:creationId xmlns:a16="http://schemas.microsoft.com/office/drawing/2014/main" id="{9ADD13A9-A8EA-4B1C-AE31-FE189E0E8B86}"/>
              </a:ext>
            </a:extLst>
          </p:cNvPr>
          <p:cNvSpPr>
            <a:spLocks noGrp="1"/>
          </p:cNvSpPr>
          <p:nvPr>
            <p:ph type="body" sz="quarter" idx="14" hasCustomPrompt="1"/>
          </p:nvPr>
        </p:nvSpPr>
        <p:spPr>
          <a:xfrm>
            <a:off x="5756275" y="3785996"/>
            <a:ext cx="2325688" cy="1503455"/>
          </a:xfrm>
        </p:spPr>
        <p:txBody>
          <a:bodyPr rtlCol="0">
            <a:noAutofit/>
          </a:bodyPr>
          <a:lstStyle>
            <a:lvl1pPr marL="0" indent="0" algn="ctr">
              <a:buNone/>
              <a:defRPr sz="1200"/>
            </a:lvl1pPr>
          </a:lstStyle>
          <a:p>
            <a:pPr lvl="0" rtl="0"/>
            <a:r>
              <a:rPr lang="it-IT" noProof="0"/>
              <a:t>Modifica descrizione punto elenco</a:t>
            </a:r>
          </a:p>
        </p:txBody>
      </p:sp>
      <p:sp>
        <p:nvSpPr>
          <p:cNvPr id="18" name="Segnaposto testo 13">
            <a:extLst>
              <a:ext uri="{FF2B5EF4-FFF2-40B4-BE49-F238E27FC236}">
                <a16:creationId xmlns:a16="http://schemas.microsoft.com/office/drawing/2014/main" id="{A2BAC124-81DA-4B8B-86CD-75C69A4D0DBB}"/>
              </a:ext>
            </a:extLst>
          </p:cNvPr>
          <p:cNvSpPr>
            <a:spLocks noGrp="1"/>
          </p:cNvSpPr>
          <p:nvPr>
            <p:ph type="body" sz="quarter" idx="16" hasCustomPrompt="1"/>
          </p:nvPr>
        </p:nvSpPr>
        <p:spPr>
          <a:xfrm>
            <a:off x="8167235" y="3785996"/>
            <a:ext cx="2325688" cy="1503455"/>
          </a:xfrm>
        </p:spPr>
        <p:txBody>
          <a:bodyPr rtlCol="0">
            <a:noAutofit/>
          </a:bodyPr>
          <a:lstStyle>
            <a:lvl1pPr marL="0" indent="0" algn="ctr">
              <a:buNone/>
              <a:defRPr sz="1200"/>
            </a:lvl1pPr>
          </a:lstStyle>
          <a:p>
            <a:pPr lvl="0" rtl="0"/>
            <a:r>
              <a:rPr lang="it-IT" noProof="0"/>
              <a:t>Modifica descrizione punto elenco</a:t>
            </a:r>
          </a:p>
        </p:txBody>
      </p:sp>
    </p:spTree>
    <p:extLst>
      <p:ext uri="{BB962C8B-B14F-4D97-AF65-F5344CB8AC3E}">
        <p14:creationId xmlns:p14="http://schemas.microsoft.com/office/powerpoint/2010/main" val="24650614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Icona elenchi puntati orizzontali 4">
    <p:spTree>
      <p:nvGrpSpPr>
        <p:cNvPr id="1" name=""/>
        <p:cNvGrpSpPr/>
        <p:nvPr/>
      </p:nvGrpSpPr>
      <p:grpSpPr>
        <a:xfrm>
          <a:off x="0" y="0"/>
          <a:ext cx="0" cy="0"/>
          <a:chOff x="0" y="0"/>
          <a:chExt cx="0" cy="0"/>
        </a:xfrm>
      </p:grpSpPr>
      <p:sp>
        <p:nvSpPr>
          <p:cNvPr id="32" name="Ovale 31">
            <a:extLst>
              <a:ext uri="{FF2B5EF4-FFF2-40B4-BE49-F238E27FC236}">
                <a16:creationId xmlns:a16="http://schemas.microsoft.com/office/drawing/2014/main" id="{F625DE42-6A2A-D745-B1F8-2AF2793533BE}"/>
              </a:ext>
            </a:extLst>
          </p:cNvPr>
          <p:cNvSpPr>
            <a:spLocks noChangeAspect="1"/>
          </p:cNvSpPr>
          <p:nvPr userDrawn="1"/>
        </p:nvSpPr>
        <p:spPr>
          <a:xfrm>
            <a:off x="8404601" y="3981394"/>
            <a:ext cx="1042415" cy="1042415"/>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a:p>
        </p:txBody>
      </p:sp>
      <p:sp>
        <p:nvSpPr>
          <p:cNvPr id="33" name="Segnaposto immagine 9">
            <a:extLst>
              <a:ext uri="{FF2B5EF4-FFF2-40B4-BE49-F238E27FC236}">
                <a16:creationId xmlns:a16="http://schemas.microsoft.com/office/drawing/2014/main" id="{A87D37E3-62A9-1F44-8520-EBED16BF1C0F}"/>
              </a:ext>
            </a:extLst>
          </p:cNvPr>
          <p:cNvSpPr>
            <a:spLocks noGrp="1"/>
          </p:cNvSpPr>
          <p:nvPr>
            <p:ph type="pic" sz="quarter" idx="24" hasCustomPrompt="1"/>
          </p:nvPr>
        </p:nvSpPr>
        <p:spPr>
          <a:xfrm>
            <a:off x="8535100" y="4123125"/>
            <a:ext cx="781417" cy="758952"/>
          </a:xfrm>
          <a:prstGeom prst="ellipse">
            <a:avLst/>
          </a:prstGeom>
          <a:noFill/>
          <a:effectLst/>
        </p:spPr>
        <p:txBody>
          <a:bodyPr rtlCol="0" anchor="ctr">
            <a:normAutofit/>
          </a:bodyPr>
          <a:lstStyle>
            <a:lvl1pPr marL="0" indent="0" algn="ctr">
              <a:buNone/>
              <a:defRPr sz="1200" i="1"/>
            </a:lvl1pPr>
          </a:lstStyle>
          <a:p>
            <a:pPr rtl="0"/>
            <a:r>
              <a:rPr lang="it-IT" noProof="0"/>
              <a:t>Icona Seleziona</a:t>
            </a:r>
          </a:p>
        </p:txBody>
      </p:sp>
      <p:sp>
        <p:nvSpPr>
          <p:cNvPr id="29" name="Ovale 28">
            <a:extLst>
              <a:ext uri="{FF2B5EF4-FFF2-40B4-BE49-F238E27FC236}">
                <a16:creationId xmlns:a16="http://schemas.microsoft.com/office/drawing/2014/main" id="{75F8797D-AFBD-534A-AC82-DE2B7BAECE83}"/>
              </a:ext>
            </a:extLst>
          </p:cNvPr>
          <p:cNvSpPr>
            <a:spLocks noChangeAspect="1"/>
          </p:cNvSpPr>
          <p:nvPr userDrawn="1"/>
        </p:nvSpPr>
        <p:spPr>
          <a:xfrm>
            <a:off x="8404601" y="1932281"/>
            <a:ext cx="1042415" cy="104241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a:p>
        </p:txBody>
      </p:sp>
      <p:sp>
        <p:nvSpPr>
          <p:cNvPr id="30" name="Segnaposto immagine 9">
            <a:extLst>
              <a:ext uri="{FF2B5EF4-FFF2-40B4-BE49-F238E27FC236}">
                <a16:creationId xmlns:a16="http://schemas.microsoft.com/office/drawing/2014/main" id="{EFE809D2-16A3-B143-BC10-FEC397E62C62}"/>
              </a:ext>
            </a:extLst>
          </p:cNvPr>
          <p:cNvSpPr>
            <a:spLocks noGrp="1"/>
          </p:cNvSpPr>
          <p:nvPr>
            <p:ph type="pic" sz="quarter" idx="23" hasCustomPrompt="1"/>
          </p:nvPr>
        </p:nvSpPr>
        <p:spPr>
          <a:xfrm>
            <a:off x="8535100" y="2074012"/>
            <a:ext cx="781417" cy="758952"/>
          </a:xfrm>
          <a:prstGeom prst="ellipse">
            <a:avLst/>
          </a:prstGeom>
          <a:noFill/>
          <a:effectLst/>
        </p:spPr>
        <p:txBody>
          <a:bodyPr rtlCol="0" anchor="ctr">
            <a:normAutofit/>
          </a:bodyPr>
          <a:lstStyle>
            <a:lvl1pPr marL="0" indent="0" algn="ctr">
              <a:buNone/>
              <a:defRPr sz="1200" i="1"/>
            </a:lvl1pPr>
          </a:lstStyle>
          <a:p>
            <a:pPr rtl="0"/>
            <a:r>
              <a:rPr lang="it-IT" noProof="0"/>
              <a:t>Icona Seleziona</a:t>
            </a:r>
          </a:p>
        </p:txBody>
      </p:sp>
      <p:grpSp>
        <p:nvGrpSpPr>
          <p:cNvPr id="23" name="Gruppo 22">
            <a:extLst>
              <a:ext uri="{FF2B5EF4-FFF2-40B4-BE49-F238E27FC236}">
                <a16:creationId xmlns:a16="http://schemas.microsoft.com/office/drawing/2014/main" id="{A9677FD5-9A91-4866-B075-6DDE16433AC7}"/>
              </a:ext>
            </a:extLst>
          </p:cNvPr>
          <p:cNvGrpSpPr/>
          <p:nvPr userDrawn="1"/>
        </p:nvGrpSpPr>
        <p:grpSpPr>
          <a:xfrm>
            <a:off x="16303" y="0"/>
            <a:ext cx="12192000" cy="6858000"/>
            <a:chOff x="16303" y="6430358"/>
            <a:chExt cx="12192000" cy="6858000"/>
          </a:xfrm>
        </p:grpSpPr>
        <p:sp>
          <p:nvSpPr>
            <p:cNvPr id="11" name="Rettangolo 10"/>
            <p:cNvSpPr/>
            <p:nvPr/>
          </p:nvSpPr>
          <p:spPr>
            <a:xfrm>
              <a:off x="236937" y="6430358"/>
              <a:ext cx="5078012"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r="-140094"/>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Figura a mano libera 5"/>
            <p:cNvSpPr/>
            <p:nvPr/>
          </p:nvSpPr>
          <p:spPr bwMode="gray">
            <a:xfrm rot="15922489">
              <a:off x="3144589" y="8256436"/>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igura a mano libera 5"/>
            <p:cNvSpPr/>
            <p:nvPr/>
          </p:nvSpPr>
          <p:spPr bwMode="gray">
            <a:xfrm rot="16200000">
              <a:off x="2233481" y="9232079"/>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igura a mano libera 5"/>
            <p:cNvSpPr>
              <a:spLocks noEditPoints="1"/>
            </p:cNvSpPr>
            <p:nvPr/>
          </p:nvSpPr>
          <p:spPr bwMode="gray">
            <a:xfrm>
              <a:off x="16303" y="6431945"/>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olo 1"/>
          <p:cNvSpPr>
            <a:spLocks noGrp="1"/>
          </p:cNvSpPr>
          <p:nvPr>
            <p:ph type="title"/>
          </p:nvPr>
        </p:nvSpPr>
        <p:spPr>
          <a:xfrm>
            <a:off x="1154956" y="2287088"/>
            <a:ext cx="3438881" cy="2283824"/>
          </a:xfrm>
        </p:spPr>
        <p:txBody>
          <a:bodyPr rtlCol="0" anchor="ctr"/>
          <a:lstStyle>
            <a:lvl1pPr algn="l">
              <a:defRPr sz="2300" b="0" cap="none"/>
            </a:lvl1pPr>
          </a:lstStyle>
          <a:p>
            <a:pPr rtl="0"/>
            <a:r>
              <a:rPr lang="it-IT" noProof="0"/>
              <a:t>Fare clic per modificare lo stile del titolo dello schema</a:t>
            </a:r>
          </a:p>
        </p:txBody>
      </p:sp>
      <p:sp>
        <p:nvSpPr>
          <p:cNvPr id="4" name="Segnaposto data 3"/>
          <p:cNvSpPr>
            <a:spLocks noGrp="1"/>
          </p:cNvSpPr>
          <p:nvPr>
            <p:ph type="dt" sz="half" idx="10"/>
          </p:nvPr>
        </p:nvSpPr>
        <p:spPr/>
        <p:txBody>
          <a:bodyPr rtlCol="0"/>
          <a:lstStyle/>
          <a:p>
            <a:pPr rtl="0"/>
            <a:fld id="{CBF53C96-B97A-406A-A93A-849CAD315B66}" type="datetime1">
              <a:rPr lang="it-IT" noProof="0" smtClean="0"/>
              <a:t>07/01/2026</a:t>
            </a:fld>
            <a:endParaRPr lang="it-IT" noProof="0"/>
          </a:p>
        </p:txBody>
      </p:sp>
      <p:sp>
        <p:nvSpPr>
          <p:cNvPr id="5" name="Segnaposto piè di pagina 4"/>
          <p:cNvSpPr>
            <a:spLocks noGrp="1"/>
          </p:cNvSpPr>
          <p:nvPr>
            <p:ph type="ftr" sz="quarter" idx="11"/>
          </p:nvPr>
        </p:nvSpPr>
        <p:spPr/>
        <p:txBody>
          <a:bodyPr rtlCol="0"/>
          <a:lstStyle/>
          <a:p>
            <a:pPr rtl="0"/>
            <a:endParaRPr lang="it-IT" noProof="0"/>
          </a:p>
        </p:txBody>
      </p:sp>
      <p:sp>
        <p:nvSpPr>
          <p:cNvPr id="15" name="Rettangolo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egnaposto numero diapositiva 5"/>
          <p:cNvSpPr>
            <a:spLocks noGrp="1"/>
          </p:cNvSpPr>
          <p:nvPr>
            <p:ph type="sldNum" sz="quarter" idx="12"/>
          </p:nvPr>
        </p:nvSpPr>
        <p:spPr/>
        <p:txBody>
          <a:bodyPr rtlCol="0"/>
          <a:lstStyle/>
          <a:p>
            <a:pPr rtl="0"/>
            <a:fld id="{9FF96B15-8338-45D5-A943-561235072D66}" type="slidenum">
              <a:rPr lang="it-IT" noProof="0" smtClean="0"/>
              <a:t>‹N›</a:t>
            </a:fld>
            <a:endParaRPr lang="it-IT" noProof="0"/>
          </a:p>
        </p:txBody>
      </p:sp>
      <p:sp>
        <p:nvSpPr>
          <p:cNvPr id="14" name="Segnaposto testo 13">
            <a:extLst>
              <a:ext uri="{FF2B5EF4-FFF2-40B4-BE49-F238E27FC236}">
                <a16:creationId xmlns:a16="http://schemas.microsoft.com/office/drawing/2014/main" id="{9ADD13A9-A8EA-4B1C-AE31-FE189E0E8B86}"/>
              </a:ext>
            </a:extLst>
          </p:cNvPr>
          <p:cNvSpPr>
            <a:spLocks noGrp="1"/>
          </p:cNvSpPr>
          <p:nvPr>
            <p:ph type="body" sz="quarter" idx="14" hasCustomPrompt="1"/>
          </p:nvPr>
        </p:nvSpPr>
        <p:spPr>
          <a:xfrm>
            <a:off x="6189670" y="1840992"/>
            <a:ext cx="2095046" cy="1225056"/>
          </a:xfrm>
        </p:spPr>
        <p:txBody>
          <a:bodyPr rtlCol="0" anchor="ctr">
            <a:noAutofit/>
          </a:bodyPr>
          <a:lstStyle>
            <a:lvl1pPr marL="0" indent="0" algn="l">
              <a:buNone/>
              <a:defRPr sz="1200"/>
            </a:lvl1pPr>
          </a:lstStyle>
          <a:p>
            <a:pPr lvl="0" rtl="0"/>
            <a:r>
              <a:rPr lang="it-IT" noProof="0"/>
              <a:t>Modifica descrizione punto elenco</a:t>
            </a:r>
          </a:p>
        </p:txBody>
      </p:sp>
      <p:sp>
        <p:nvSpPr>
          <p:cNvPr id="18" name="Segnaposto testo 13">
            <a:extLst>
              <a:ext uri="{FF2B5EF4-FFF2-40B4-BE49-F238E27FC236}">
                <a16:creationId xmlns:a16="http://schemas.microsoft.com/office/drawing/2014/main" id="{A2BAC124-81DA-4B8B-86CD-75C69A4D0DBB}"/>
              </a:ext>
            </a:extLst>
          </p:cNvPr>
          <p:cNvSpPr>
            <a:spLocks noGrp="1"/>
          </p:cNvSpPr>
          <p:nvPr>
            <p:ph type="body" sz="quarter" idx="16" hasCustomPrompt="1"/>
          </p:nvPr>
        </p:nvSpPr>
        <p:spPr>
          <a:xfrm>
            <a:off x="9519533" y="1840992"/>
            <a:ext cx="2095046" cy="1225056"/>
          </a:xfrm>
        </p:spPr>
        <p:txBody>
          <a:bodyPr rtlCol="0" anchor="ctr">
            <a:noAutofit/>
          </a:bodyPr>
          <a:lstStyle>
            <a:lvl1pPr marL="0" indent="0" algn="l">
              <a:buNone/>
              <a:defRPr sz="1200"/>
            </a:lvl1pPr>
          </a:lstStyle>
          <a:p>
            <a:pPr lvl="0" rtl="0"/>
            <a:r>
              <a:rPr lang="it-IT" noProof="0"/>
              <a:t>Modifica descrizione punto elenco</a:t>
            </a:r>
          </a:p>
        </p:txBody>
      </p:sp>
      <p:sp>
        <p:nvSpPr>
          <p:cNvPr id="26" name="Segnaposto testo 13">
            <a:extLst>
              <a:ext uri="{FF2B5EF4-FFF2-40B4-BE49-F238E27FC236}">
                <a16:creationId xmlns:a16="http://schemas.microsoft.com/office/drawing/2014/main" id="{B493D355-B592-4395-8255-D1D4FB1CF1A6}"/>
              </a:ext>
            </a:extLst>
          </p:cNvPr>
          <p:cNvSpPr>
            <a:spLocks noGrp="1"/>
          </p:cNvSpPr>
          <p:nvPr>
            <p:ph type="body" sz="quarter" idx="18" hasCustomPrompt="1"/>
          </p:nvPr>
        </p:nvSpPr>
        <p:spPr>
          <a:xfrm>
            <a:off x="6189670" y="3891529"/>
            <a:ext cx="2095046" cy="1222144"/>
          </a:xfrm>
        </p:spPr>
        <p:txBody>
          <a:bodyPr rtlCol="0" anchor="ctr">
            <a:noAutofit/>
          </a:bodyPr>
          <a:lstStyle>
            <a:lvl1pPr marL="0" indent="0" algn="l">
              <a:buNone/>
              <a:defRPr sz="1200"/>
            </a:lvl1pPr>
          </a:lstStyle>
          <a:p>
            <a:pPr lvl="0" rtl="0"/>
            <a:r>
              <a:rPr lang="it-IT" noProof="0"/>
              <a:t>Modifica descrizione punto elenco</a:t>
            </a:r>
          </a:p>
        </p:txBody>
      </p:sp>
      <p:sp>
        <p:nvSpPr>
          <p:cNvPr id="28" name="Segnaposto testo 13">
            <a:extLst>
              <a:ext uri="{FF2B5EF4-FFF2-40B4-BE49-F238E27FC236}">
                <a16:creationId xmlns:a16="http://schemas.microsoft.com/office/drawing/2014/main" id="{D0A496BB-AA13-44AE-AFA6-30D4ED5099E9}"/>
              </a:ext>
            </a:extLst>
          </p:cNvPr>
          <p:cNvSpPr>
            <a:spLocks noGrp="1"/>
          </p:cNvSpPr>
          <p:nvPr>
            <p:ph type="body" sz="quarter" idx="20" hasCustomPrompt="1"/>
          </p:nvPr>
        </p:nvSpPr>
        <p:spPr>
          <a:xfrm>
            <a:off x="9519533" y="3891529"/>
            <a:ext cx="2095046" cy="1222144"/>
          </a:xfrm>
        </p:spPr>
        <p:txBody>
          <a:bodyPr rtlCol="0" anchor="ctr">
            <a:noAutofit/>
          </a:bodyPr>
          <a:lstStyle>
            <a:lvl1pPr marL="0" indent="0" algn="l">
              <a:buNone/>
              <a:defRPr sz="1200"/>
            </a:lvl1pPr>
          </a:lstStyle>
          <a:p>
            <a:pPr lvl="0" rtl="0"/>
            <a:r>
              <a:rPr lang="it-IT" noProof="0"/>
              <a:t>Modifica descrizione punto elenco</a:t>
            </a:r>
          </a:p>
        </p:txBody>
      </p:sp>
      <p:sp>
        <p:nvSpPr>
          <p:cNvPr id="20" name="Ovale 19">
            <a:extLst>
              <a:ext uri="{FF2B5EF4-FFF2-40B4-BE49-F238E27FC236}">
                <a16:creationId xmlns:a16="http://schemas.microsoft.com/office/drawing/2014/main" id="{73963115-25B3-494B-9A13-AC92EFE94C09}"/>
              </a:ext>
            </a:extLst>
          </p:cNvPr>
          <p:cNvSpPr>
            <a:spLocks noChangeAspect="1"/>
          </p:cNvSpPr>
          <p:nvPr userDrawn="1"/>
        </p:nvSpPr>
        <p:spPr>
          <a:xfrm>
            <a:off x="5070995" y="1932281"/>
            <a:ext cx="1042415" cy="1042415"/>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a:p>
        </p:txBody>
      </p:sp>
      <p:sp>
        <p:nvSpPr>
          <p:cNvPr id="21" name="Segnaposto immagine 9">
            <a:extLst>
              <a:ext uri="{FF2B5EF4-FFF2-40B4-BE49-F238E27FC236}">
                <a16:creationId xmlns:a16="http://schemas.microsoft.com/office/drawing/2014/main" id="{3C759269-D6E6-2B41-8BEE-8B5AFB809B6A}"/>
              </a:ext>
            </a:extLst>
          </p:cNvPr>
          <p:cNvSpPr>
            <a:spLocks noGrp="1"/>
          </p:cNvSpPr>
          <p:nvPr>
            <p:ph type="pic" sz="quarter" idx="21" hasCustomPrompt="1"/>
          </p:nvPr>
        </p:nvSpPr>
        <p:spPr>
          <a:xfrm>
            <a:off x="5201494" y="2074012"/>
            <a:ext cx="781417" cy="758952"/>
          </a:xfrm>
          <a:prstGeom prst="ellipse">
            <a:avLst/>
          </a:prstGeom>
          <a:noFill/>
          <a:effectLst/>
        </p:spPr>
        <p:txBody>
          <a:bodyPr rtlCol="0" anchor="ctr">
            <a:normAutofit/>
          </a:bodyPr>
          <a:lstStyle>
            <a:lvl1pPr marL="0" indent="0" algn="ctr">
              <a:buNone/>
              <a:defRPr sz="1200" i="1"/>
            </a:lvl1pPr>
          </a:lstStyle>
          <a:p>
            <a:pPr rtl="0"/>
            <a:r>
              <a:rPr lang="it-IT" noProof="0"/>
              <a:t>Icona Seleziona</a:t>
            </a:r>
          </a:p>
        </p:txBody>
      </p:sp>
      <p:sp>
        <p:nvSpPr>
          <p:cNvPr id="22" name="Ovale 21">
            <a:extLst>
              <a:ext uri="{FF2B5EF4-FFF2-40B4-BE49-F238E27FC236}">
                <a16:creationId xmlns:a16="http://schemas.microsoft.com/office/drawing/2014/main" id="{43E569D5-DC38-7C46-95CD-ACFBFBF591A2}"/>
              </a:ext>
            </a:extLst>
          </p:cNvPr>
          <p:cNvSpPr>
            <a:spLocks noChangeAspect="1"/>
          </p:cNvSpPr>
          <p:nvPr userDrawn="1"/>
        </p:nvSpPr>
        <p:spPr>
          <a:xfrm>
            <a:off x="5070995" y="3981394"/>
            <a:ext cx="1042415" cy="1042415"/>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IT" noProof="0"/>
          </a:p>
        </p:txBody>
      </p:sp>
      <p:sp>
        <p:nvSpPr>
          <p:cNvPr id="24" name="Segnaposto immagine 9">
            <a:extLst>
              <a:ext uri="{FF2B5EF4-FFF2-40B4-BE49-F238E27FC236}">
                <a16:creationId xmlns:a16="http://schemas.microsoft.com/office/drawing/2014/main" id="{E8396DFD-D667-2648-9BE4-6237690F7999}"/>
              </a:ext>
            </a:extLst>
          </p:cNvPr>
          <p:cNvSpPr>
            <a:spLocks noGrp="1"/>
          </p:cNvSpPr>
          <p:nvPr>
            <p:ph type="pic" sz="quarter" idx="22" hasCustomPrompt="1"/>
          </p:nvPr>
        </p:nvSpPr>
        <p:spPr>
          <a:xfrm>
            <a:off x="5201494" y="4123125"/>
            <a:ext cx="781417" cy="758952"/>
          </a:xfrm>
          <a:prstGeom prst="ellipse">
            <a:avLst/>
          </a:prstGeom>
          <a:noFill/>
          <a:effectLst/>
        </p:spPr>
        <p:txBody>
          <a:bodyPr rtlCol="0" anchor="ctr">
            <a:normAutofit/>
          </a:bodyPr>
          <a:lstStyle>
            <a:lvl1pPr marL="0" indent="0" algn="ctr">
              <a:buNone/>
              <a:defRPr sz="1200" i="1"/>
            </a:lvl1pPr>
          </a:lstStyle>
          <a:p>
            <a:pPr rtl="0"/>
            <a:r>
              <a:rPr lang="it-IT" noProof="0"/>
              <a:t>Icona Seleziona</a:t>
            </a:r>
          </a:p>
        </p:txBody>
      </p:sp>
    </p:spTree>
    <p:extLst>
      <p:ext uri="{BB962C8B-B14F-4D97-AF65-F5344CB8AC3E}">
        <p14:creationId xmlns:p14="http://schemas.microsoft.com/office/powerpoint/2010/main" val="2929901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uppo 8"/>
          <p:cNvGrpSpPr/>
          <p:nvPr/>
        </p:nvGrpSpPr>
        <p:grpSpPr>
          <a:xfrm>
            <a:off x="0" y="-2373"/>
            <a:ext cx="12192000" cy="6867027"/>
            <a:chOff x="0" y="-2373"/>
            <a:chExt cx="12192000" cy="6867027"/>
          </a:xfrm>
        </p:grpSpPr>
        <p:sp>
          <p:nvSpPr>
            <p:cNvPr id="26" name="Rettangolo 25"/>
            <p:cNvSpPr/>
            <p:nvPr/>
          </p:nvSpPr>
          <p:spPr>
            <a:xfrm>
              <a:off x="0" y="0"/>
              <a:ext cx="12192000" cy="6858000"/>
            </a:xfrm>
            <a:prstGeom prst="rect">
              <a:avLst/>
            </a:prstGeom>
            <a:blipFill>
              <a:blip r:embed="rId17">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sp>
          <p:nvSpPr>
            <p:cNvPr id="15" name="Ovale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16" name="Ovale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17" name="Ovale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18" name="Ovale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19" name="Ovale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23" name="Figura a mano libera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it-IT"/>
            </a:p>
          </p:txBody>
        </p:sp>
        <p:sp>
          <p:nvSpPr>
            <p:cNvPr id="20" name="Figura a mano libera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txBody>
            <a:bodyPr/>
            <a:lstStyle/>
            <a:p>
              <a:endParaRPr lang="it-IT"/>
            </a:p>
          </p:txBody>
        </p:sp>
        <p:sp>
          <p:nvSpPr>
            <p:cNvPr id="21" name="Figura a mano libera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it-IT"/>
            </a:p>
          </p:txBody>
        </p:sp>
      </p:grpSp>
      <p:sp>
        <p:nvSpPr>
          <p:cNvPr id="2" name="Segnaposto titolo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pPr rtl="0"/>
            <a:r>
              <a:rPr lang="it-IT" noProof="0"/>
              <a:t>Fare clic per modificare lo stile del titolo dello schema</a:t>
            </a:r>
          </a:p>
        </p:txBody>
      </p:sp>
      <p:sp>
        <p:nvSpPr>
          <p:cNvPr id="3" name="Segnaposto testo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rtl="0"/>
            <a:r>
              <a:rPr lang="it-IT" noProof="0"/>
              <a:t>Modifica gli stili del testo dello schema</a:t>
            </a:r>
          </a:p>
          <a:p>
            <a:pPr lvl="1" rtl="0"/>
            <a:r>
              <a:rPr lang="it-IT" noProof="0"/>
              <a:t>Secondo livello</a:t>
            </a:r>
          </a:p>
          <a:p>
            <a:pPr lvl="2" rtl="0"/>
            <a:r>
              <a:rPr lang="it-IT" noProof="0"/>
              <a:t>Terzo livello</a:t>
            </a:r>
          </a:p>
          <a:p>
            <a:pPr lvl="3" rtl="0"/>
            <a:r>
              <a:rPr lang="it-IT" noProof="0"/>
              <a:t>Quarto livello</a:t>
            </a:r>
          </a:p>
          <a:p>
            <a:pPr lvl="4" rtl="0"/>
            <a:r>
              <a:rPr lang="it-IT" noProof="0"/>
              <a:t>Quinto livello</a:t>
            </a:r>
          </a:p>
        </p:txBody>
      </p:sp>
      <p:sp>
        <p:nvSpPr>
          <p:cNvPr id="4" name="Segnaposto data 3"/>
          <p:cNvSpPr>
            <a:spLocks noGrp="1"/>
          </p:cNvSpPr>
          <p:nvPr>
            <p:ph type="dt" sz="half" idx="2"/>
          </p:nvPr>
        </p:nvSpPr>
        <p:spPr>
          <a:xfrm>
            <a:off x="10650938" y="6394061"/>
            <a:ext cx="990599" cy="304799"/>
          </a:xfrm>
          <a:prstGeom prst="rect">
            <a:avLst/>
          </a:prstGeom>
        </p:spPr>
        <p:txBody>
          <a:bodyPr vert="horz" lIns="91440" tIns="45720" rIns="91440" bIns="45720" rtlCol="0" anchor="t"/>
          <a:lstStyle>
            <a:lvl1pPr algn="r">
              <a:defRPr sz="1000" b="1" i="0">
                <a:solidFill>
                  <a:schemeClr val="tx1">
                    <a:lumMod val="75000"/>
                    <a:lumOff val="25000"/>
                  </a:schemeClr>
                </a:solidFill>
              </a:defRPr>
            </a:lvl1pPr>
          </a:lstStyle>
          <a:p>
            <a:pPr rtl="0"/>
            <a:fld id="{ACF165CE-0154-44F7-8878-5D34BC0BF10A}" type="datetime1">
              <a:rPr lang="it-IT" noProof="0" smtClean="0"/>
              <a:t>07/01/2026</a:t>
            </a:fld>
            <a:endParaRPr lang="it-IT" noProof="0"/>
          </a:p>
        </p:txBody>
      </p:sp>
      <p:sp>
        <p:nvSpPr>
          <p:cNvPr id="5" name="Segnaposto piè di pagina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tx1">
                    <a:lumMod val="75000"/>
                    <a:lumOff val="25000"/>
                  </a:schemeClr>
                </a:solidFill>
                <a:latin typeface="+mn-lt"/>
              </a:defRPr>
            </a:lvl1pPr>
          </a:lstStyle>
          <a:p>
            <a:pPr rtl="0"/>
            <a:endParaRPr lang="it-IT" noProof="0"/>
          </a:p>
        </p:txBody>
      </p:sp>
      <p:sp>
        <p:nvSpPr>
          <p:cNvPr id="22" name="Rettangolo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it-IT"/>
          </a:p>
        </p:txBody>
      </p:sp>
      <p:sp>
        <p:nvSpPr>
          <p:cNvPr id="6" name="Segnaposto numero diapositiva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pPr rtl="0"/>
            <a:fld id="{9FF96B15-8338-45D5-A943-561235072D66}" type="slidenum">
              <a:rPr lang="it-IT" noProof="0" smtClean="0"/>
              <a:t>‹N›</a:t>
            </a:fld>
            <a:endParaRPr lang="it-IT" noProof="0"/>
          </a:p>
        </p:txBody>
      </p:sp>
    </p:spTree>
    <p:extLst>
      <p:ext uri="{BB962C8B-B14F-4D97-AF65-F5344CB8AC3E}">
        <p14:creationId xmlns:p14="http://schemas.microsoft.com/office/powerpoint/2010/main" val="2063915332"/>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59" r:id="rId4"/>
    <p:sldLayoutId id="2147483860" r:id="rId5"/>
    <p:sldLayoutId id="2147483861" r:id="rId6"/>
    <p:sldLayoutId id="2147483862" r:id="rId7"/>
    <p:sldLayoutId id="2147483864" r:id="rId8"/>
    <p:sldLayoutId id="2147483863" r:id="rId9"/>
    <p:sldLayoutId id="2147483858" r:id="rId10"/>
    <p:sldLayoutId id="2147483865" r:id="rId11"/>
    <p:sldLayoutId id="2147483844" r:id="rId12"/>
    <p:sldLayoutId id="2147483845" r:id="rId13"/>
    <p:sldLayoutId id="2147483846" r:id="rId14"/>
    <p:sldLayoutId id="2147483847" r:id="rId15"/>
  </p:sldLayoutIdLst>
  <p:hf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5.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29B41E-FC51-4047-9C2D-7FA6782DAFEB}"/>
              </a:ext>
            </a:extLst>
          </p:cNvPr>
          <p:cNvSpPr>
            <a:spLocks noGrp="1"/>
          </p:cNvSpPr>
          <p:nvPr>
            <p:ph type="ctrTitle"/>
          </p:nvPr>
        </p:nvSpPr>
        <p:spPr/>
        <p:txBody>
          <a:bodyPr rtlCol="0"/>
          <a:lstStyle/>
          <a:p>
            <a:pPr rtl="0"/>
            <a:r>
              <a:rPr lang="it-IT">
                <a:solidFill>
                  <a:schemeClr val="bg1"/>
                </a:solidFill>
              </a:rPr>
              <a:t>L’approccio al torneo</a:t>
            </a:r>
            <a:endParaRPr lang="it-IT" dirty="0">
              <a:solidFill>
                <a:schemeClr val="bg1"/>
              </a:solidFill>
            </a:endParaRPr>
          </a:p>
        </p:txBody>
      </p:sp>
      <p:sp>
        <p:nvSpPr>
          <p:cNvPr id="3" name="Sottotitolo 2">
            <a:extLst>
              <a:ext uri="{FF2B5EF4-FFF2-40B4-BE49-F238E27FC236}">
                <a16:creationId xmlns:a16="http://schemas.microsoft.com/office/drawing/2014/main" id="{252E989F-747B-4007-9C7A-A35E8B662A7B}"/>
              </a:ext>
            </a:extLst>
          </p:cNvPr>
          <p:cNvSpPr>
            <a:spLocks noGrp="1"/>
          </p:cNvSpPr>
          <p:nvPr>
            <p:ph type="subTitle" idx="1"/>
          </p:nvPr>
        </p:nvSpPr>
        <p:spPr/>
        <p:txBody>
          <a:bodyPr rtlCol="0"/>
          <a:lstStyle/>
          <a:p>
            <a:pPr rtl="0"/>
            <a:r>
              <a:rPr lang="it-IT" i="1" cap="none" dirty="0">
                <a:solidFill>
                  <a:schemeClr val="bg1"/>
                </a:solidFill>
              </a:rPr>
              <a:t>Raccolta di consigli su cosa fare prima, durante e dopo il torneo</a:t>
            </a:r>
          </a:p>
        </p:txBody>
      </p:sp>
      <p:sp>
        <p:nvSpPr>
          <p:cNvPr id="4" name="CasellaDiTesto 3">
            <a:extLst>
              <a:ext uri="{FF2B5EF4-FFF2-40B4-BE49-F238E27FC236}">
                <a16:creationId xmlns:a16="http://schemas.microsoft.com/office/drawing/2014/main" id="{29301FA3-6AD8-B13A-CBAB-6DEA77EED6B1}"/>
              </a:ext>
            </a:extLst>
          </p:cNvPr>
          <p:cNvSpPr txBox="1"/>
          <p:nvPr/>
        </p:nvSpPr>
        <p:spPr>
          <a:xfrm>
            <a:off x="8833289" y="5988206"/>
            <a:ext cx="2674130" cy="276999"/>
          </a:xfrm>
          <a:prstGeom prst="rect">
            <a:avLst/>
          </a:prstGeom>
          <a:noFill/>
        </p:spPr>
        <p:txBody>
          <a:bodyPr wrap="none" rtlCol="0">
            <a:spAutoFit/>
          </a:bodyPr>
          <a:lstStyle/>
          <a:p>
            <a:r>
              <a:rPr lang="it-IT" sz="1200" i="1" dirty="0">
                <a:solidFill>
                  <a:schemeClr val="bg1"/>
                </a:solidFill>
              </a:rPr>
              <a:t>Ultima revisione del gennaio 2026</a:t>
            </a:r>
          </a:p>
        </p:txBody>
      </p:sp>
    </p:spTree>
    <p:extLst>
      <p:ext uri="{BB962C8B-B14F-4D97-AF65-F5344CB8AC3E}">
        <p14:creationId xmlns:p14="http://schemas.microsoft.com/office/powerpoint/2010/main" val="3067009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588723-F88E-4F02-B1A9-D1224233BEEF}"/>
              </a:ext>
            </a:extLst>
          </p:cNvPr>
          <p:cNvSpPr>
            <a:spLocks noGrp="1"/>
          </p:cNvSpPr>
          <p:nvPr>
            <p:ph type="title"/>
          </p:nvPr>
        </p:nvSpPr>
        <p:spPr/>
        <p:txBody>
          <a:bodyPr rtlCol="0">
            <a:normAutofit/>
          </a:bodyPr>
          <a:lstStyle/>
          <a:p>
            <a:pPr rtl="0">
              <a:lnSpc>
                <a:spcPct val="90000"/>
              </a:lnSpc>
            </a:pPr>
            <a:r>
              <a:rPr lang="it-IT" sz="3600" dirty="0">
                <a:solidFill>
                  <a:schemeClr val="bg1"/>
                </a:solidFill>
              </a:rPr>
              <a:t>La preparazione</a:t>
            </a:r>
          </a:p>
        </p:txBody>
      </p:sp>
      <p:sp>
        <p:nvSpPr>
          <p:cNvPr id="7" name="Segnaposto numero diapositiva 6">
            <a:extLst>
              <a:ext uri="{FF2B5EF4-FFF2-40B4-BE49-F238E27FC236}">
                <a16:creationId xmlns:a16="http://schemas.microsoft.com/office/drawing/2014/main" id="{6B48CA6F-C72D-F944-B10D-0504BB669B47}"/>
              </a:ext>
            </a:extLst>
          </p:cNvPr>
          <p:cNvSpPr>
            <a:spLocks noGrp="1"/>
          </p:cNvSpPr>
          <p:nvPr>
            <p:ph type="sldNum" sz="quarter" idx="4294967295"/>
          </p:nvPr>
        </p:nvSpPr>
        <p:spPr>
          <a:xfrm>
            <a:off x="10352540" y="295729"/>
            <a:ext cx="838199" cy="767687"/>
          </a:xfrm>
        </p:spPr>
        <p:txBody>
          <a:bodyPr rtlCol="0"/>
          <a:lstStyle/>
          <a:p>
            <a:pPr rtl="0"/>
            <a:fld id="{9FF96B15-8338-45D5-A943-561235072D66}" type="slidenum">
              <a:rPr lang="it-IT" smtClean="0"/>
              <a:t>10</a:t>
            </a:fld>
            <a:endParaRPr lang="it-IT"/>
          </a:p>
        </p:txBody>
      </p:sp>
      <p:sp>
        <p:nvSpPr>
          <p:cNvPr id="13" name="CasellaDiTesto 12">
            <a:extLst>
              <a:ext uri="{FF2B5EF4-FFF2-40B4-BE49-F238E27FC236}">
                <a16:creationId xmlns:a16="http://schemas.microsoft.com/office/drawing/2014/main" id="{5B7FDCAA-6F69-4183-9024-BBA5C0A4964C}"/>
              </a:ext>
            </a:extLst>
          </p:cNvPr>
          <p:cNvSpPr txBox="1"/>
          <p:nvPr/>
        </p:nvSpPr>
        <p:spPr>
          <a:xfrm>
            <a:off x="5095453" y="510310"/>
            <a:ext cx="5652846" cy="5878532"/>
          </a:xfrm>
          <a:prstGeom prst="rect">
            <a:avLst/>
          </a:prstGeom>
          <a:noFill/>
        </p:spPr>
        <p:txBody>
          <a:bodyPr wrap="square" rtlCol="0">
            <a:spAutoFit/>
          </a:bodyPr>
          <a:lstStyle/>
          <a:p>
            <a:pPr>
              <a:lnSpc>
                <a:spcPct val="200000"/>
              </a:lnSpc>
            </a:pPr>
            <a:r>
              <a:rPr lang="it-IT" sz="2800" u="sng" dirty="0">
                <a:solidFill>
                  <a:schemeClr val="accent4">
                    <a:lumMod val="50000"/>
                  </a:schemeClr>
                </a:solidFill>
                <a:latin typeface="Calibri" panose="020F0502020204030204" pitchFamily="34" charset="0"/>
                <a:cs typeface="Calibri" panose="020F0502020204030204" pitchFamily="34" charset="0"/>
              </a:rPr>
              <a:t>Verifica dell’area del torneo			</a:t>
            </a:r>
            <a:r>
              <a:rPr lang="it-IT" sz="1200" u="sng" dirty="0">
                <a:solidFill>
                  <a:schemeClr val="accent4">
                    <a:lumMod val="50000"/>
                  </a:schemeClr>
                </a:solidFill>
                <a:latin typeface="Calibri" panose="020F0502020204030204" pitchFamily="34" charset="0"/>
                <a:cs typeface="Calibri" panose="020F0502020204030204" pitchFamily="34" charset="0"/>
              </a:rPr>
              <a:t>(1/3)</a:t>
            </a:r>
            <a:endParaRPr lang="it-IT" sz="2800" u="sng" dirty="0">
              <a:solidFill>
                <a:schemeClr val="accent4">
                  <a:lumMod val="50000"/>
                </a:schemeClr>
              </a:solidFill>
              <a:latin typeface="Calibri" panose="020F0502020204030204" pitchFamily="34" charset="0"/>
              <a:cs typeface="Calibri" panose="020F0502020204030204" pitchFamily="34" charset="0"/>
            </a:endParaRPr>
          </a:p>
          <a:p>
            <a:pPr algn="just"/>
            <a:r>
              <a:rPr lang="it-IT" sz="2000" dirty="0">
                <a:solidFill>
                  <a:schemeClr val="accent4">
                    <a:lumMod val="50000"/>
                  </a:schemeClr>
                </a:solidFill>
                <a:latin typeface="Calibri" panose="020F0502020204030204" pitchFamily="34" charset="0"/>
                <a:cs typeface="Calibri" panose="020F0502020204030204" pitchFamily="34" charset="0"/>
              </a:rPr>
              <a:t>Verifichiamo tutte le aree interessate dal torneo per prenderne familiarità.</a:t>
            </a:r>
          </a:p>
          <a:p>
            <a:pPr algn="just"/>
            <a:r>
              <a:rPr lang="it-IT" sz="2000" dirty="0">
                <a:solidFill>
                  <a:schemeClr val="accent4">
                    <a:lumMod val="50000"/>
                  </a:schemeClr>
                </a:solidFill>
                <a:latin typeface="Calibri" panose="020F0502020204030204" pitchFamily="34" charset="0"/>
                <a:cs typeface="Calibri" panose="020F0502020204030204" pitchFamily="34" charset="0"/>
              </a:rPr>
              <a:t>Iniziamo dall’</a:t>
            </a:r>
            <a:r>
              <a:rPr lang="it-IT" sz="2000" b="1" dirty="0">
                <a:solidFill>
                  <a:schemeClr val="accent4">
                    <a:lumMod val="50000"/>
                  </a:schemeClr>
                </a:solidFill>
                <a:latin typeface="Calibri" panose="020F0502020204030204" pitchFamily="34" charset="0"/>
                <a:cs typeface="Calibri" panose="020F0502020204030204" pitchFamily="34" charset="0"/>
              </a:rPr>
              <a:t>area di gioco </a:t>
            </a:r>
            <a:r>
              <a:rPr lang="it-IT" sz="2000" dirty="0">
                <a:solidFill>
                  <a:schemeClr val="accent4">
                    <a:lumMod val="50000"/>
                  </a:schemeClr>
                </a:solidFill>
                <a:latin typeface="Calibri" panose="020F0502020204030204" pitchFamily="34" charset="0"/>
                <a:cs typeface="Calibri" panose="020F0502020204030204" pitchFamily="34" charset="0"/>
              </a:rPr>
              <a:t>che dev’essere adeguata al numero di giocatori ammissibili dal bando ed in armonia con eventuali crisi in corso (ad es.: il recente COVID-19) oltreché fruibile dai giocatori con disabilità.</a:t>
            </a:r>
          </a:p>
          <a:p>
            <a:pPr algn="just"/>
            <a:r>
              <a:rPr lang="it-IT" sz="2000" dirty="0">
                <a:solidFill>
                  <a:schemeClr val="accent4">
                    <a:lumMod val="50000"/>
                  </a:schemeClr>
                </a:solidFill>
                <a:latin typeface="Calibri" panose="020F0502020204030204" pitchFamily="34" charset="0"/>
                <a:cs typeface="Calibri" panose="020F0502020204030204" pitchFamily="34" charset="0"/>
              </a:rPr>
              <a:t>Facciamo presente all’Organizzatore tutto quello che potrebbe disturbare il torneo o che metterà in difficoltà i giocatori, come ad esempio troppo poco spazio tra loro, illuminazione insufficiente, servizi igienici inadeguati, ecc.</a:t>
            </a:r>
          </a:p>
          <a:p>
            <a:pPr algn="just"/>
            <a:r>
              <a:rPr lang="it-IT" sz="2000" dirty="0">
                <a:solidFill>
                  <a:schemeClr val="accent4">
                    <a:lumMod val="50000"/>
                  </a:schemeClr>
                </a:solidFill>
                <a:latin typeface="Calibri" panose="020F0502020204030204" pitchFamily="34" charset="0"/>
                <a:cs typeface="Calibri" panose="020F0502020204030204" pitchFamily="34" charset="0"/>
              </a:rPr>
              <a:t>Date già un’idea di come dovranno essere orientate le scacchiere, </a:t>
            </a:r>
            <a:r>
              <a:rPr lang="it-IT" sz="2000" u="sng" dirty="0">
                <a:solidFill>
                  <a:schemeClr val="accent4">
                    <a:lumMod val="50000"/>
                  </a:schemeClr>
                </a:solidFill>
                <a:latin typeface="Calibri" panose="020F0502020204030204" pitchFamily="34" charset="0"/>
                <a:cs typeface="Calibri" panose="020F0502020204030204" pitchFamily="34" charset="0"/>
              </a:rPr>
              <a:t>in modo che abbiate sempre un’ottima visibilità degli orologi</a:t>
            </a:r>
            <a:r>
              <a:rPr lang="it-IT" sz="2000" dirty="0">
                <a:solidFill>
                  <a:schemeClr val="accent4">
                    <a:lumMod val="50000"/>
                  </a:schemeClr>
                </a:solidFill>
                <a:latin typeface="Calibri" panose="020F0502020204030204" pitchFamily="34" charset="0"/>
                <a:cs typeface="Calibri" panose="020F0502020204030204" pitchFamily="34" charset="0"/>
              </a:rPr>
              <a:t>, anche se questo </a:t>
            </a:r>
            <a:r>
              <a:rPr lang="it-IT" sz="2000" i="1" dirty="0">
                <a:solidFill>
                  <a:schemeClr val="accent4">
                    <a:lumMod val="50000"/>
                  </a:schemeClr>
                </a:solidFill>
                <a:latin typeface="Calibri" panose="020F0502020204030204" pitchFamily="34" charset="0"/>
                <a:cs typeface="Calibri" panose="020F0502020204030204" pitchFamily="34" charset="0"/>
              </a:rPr>
              <a:t>«rovinerà»</a:t>
            </a:r>
            <a:r>
              <a:rPr lang="it-IT" sz="2000" dirty="0">
                <a:solidFill>
                  <a:schemeClr val="accent4">
                    <a:lumMod val="50000"/>
                  </a:schemeClr>
                </a:solidFill>
                <a:latin typeface="Calibri" panose="020F0502020204030204" pitchFamily="34" charset="0"/>
                <a:cs typeface="Calibri" panose="020F0502020204030204" pitchFamily="34" charset="0"/>
              </a:rPr>
              <a:t> le simmetrie che si attende l’Organizzatore. </a:t>
            </a:r>
          </a:p>
        </p:txBody>
      </p:sp>
    </p:spTree>
    <p:extLst>
      <p:ext uri="{BB962C8B-B14F-4D97-AF65-F5344CB8AC3E}">
        <p14:creationId xmlns:p14="http://schemas.microsoft.com/office/powerpoint/2010/main" val="32430813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588723-F88E-4F02-B1A9-D1224233BEEF}"/>
              </a:ext>
            </a:extLst>
          </p:cNvPr>
          <p:cNvSpPr>
            <a:spLocks noGrp="1"/>
          </p:cNvSpPr>
          <p:nvPr>
            <p:ph type="title"/>
          </p:nvPr>
        </p:nvSpPr>
        <p:spPr/>
        <p:txBody>
          <a:bodyPr rtlCol="0">
            <a:normAutofit/>
          </a:bodyPr>
          <a:lstStyle/>
          <a:p>
            <a:pPr rtl="0">
              <a:lnSpc>
                <a:spcPct val="90000"/>
              </a:lnSpc>
            </a:pPr>
            <a:r>
              <a:rPr lang="it-IT" sz="3600" dirty="0">
                <a:solidFill>
                  <a:schemeClr val="bg1"/>
                </a:solidFill>
              </a:rPr>
              <a:t>La preparazione</a:t>
            </a:r>
          </a:p>
        </p:txBody>
      </p:sp>
      <p:sp>
        <p:nvSpPr>
          <p:cNvPr id="7" name="Segnaposto numero diapositiva 6">
            <a:extLst>
              <a:ext uri="{FF2B5EF4-FFF2-40B4-BE49-F238E27FC236}">
                <a16:creationId xmlns:a16="http://schemas.microsoft.com/office/drawing/2014/main" id="{6B48CA6F-C72D-F944-B10D-0504BB669B47}"/>
              </a:ext>
            </a:extLst>
          </p:cNvPr>
          <p:cNvSpPr>
            <a:spLocks noGrp="1"/>
          </p:cNvSpPr>
          <p:nvPr>
            <p:ph type="sldNum" sz="quarter" idx="4294967295"/>
          </p:nvPr>
        </p:nvSpPr>
        <p:spPr>
          <a:xfrm>
            <a:off x="10352540" y="295729"/>
            <a:ext cx="838199" cy="767687"/>
          </a:xfrm>
        </p:spPr>
        <p:txBody>
          <a:bodyPr rtlCol="0"/>
          <a:lstStyle/>
          <a:p>
            <a:pPr rtl="0"/>
            <a:fld id="{9FF96B15-8338-45D5-A943-561235072D66}" type="slidenum">
              <a:rPr lang="it-IT" smtClean="0"/>
              <a:t>11</a:t>
            </a:fld>
            <a:endParaRPr lang="it-IT"/>
          </a:p>
        </p:txBody>
      </p:sp>
      <p:sp>
        <p:nvSpPr>
          <p:cNvPr id="13" name="CasellaDiTesto 12">
            <a:extLst>
              <a:ext uri="{FF2B5EF4-FFF2-40B4-BE49-F238E27FC236}">
                <a16:creationId xmlns:a16="http://schemas.microsoft.com/office/drawing/2014/main" id="{5B7FDCAA-6F69-4183-9024-BBA5C0A4964C}"/>
              </a:ext>
            </a:extLst>
          </p:cNvPr>
          <p:cNvSpPr txBox="1"/>
          <p:nvPr/>
        </p:nvSpPr>
        <p:spPr>
          <a:xfrm>
            <a:off x="5095453" y="688726"/>
            <a:ext cx="6637002" cy="5878532"/>
          </a:xfrm>
          <a:prstGeom prst="rect">
            <a:avLst/>
          </a:prstGeom>
          <a:noFill/>
        </p:spPr>
        <p:txBody>
          <a:bodyPr wrap="square" rtlCol="0">
            <a:spAutoFit/>
          </a:bodyPr>
          <a:lstStyle/>
          <a:p>
            <a:pPr>
              <a:lnSpc>
                <a:spcPct val="200000"/>
              </a:lnSpc>
            </a:pPr>
            <a:r>
              <a:rPr lang="it-IT" sz="2800" u="sng" dirty="0">
                <a:solidFill>
                  <a:schemeClr val="accent4">
                    <a:lumMod val="50000"/>
                  </a:schemeClr>
                </a:solidFill>
                <a:latin typeface="Calibri" panose="020F0502020204030204" pitchFamily="34" charset="0"/>
                <a:cs typeface="Calibri" panose="020F0502020204030204" pitchFamily="34" charset="0"/>
              </a:rPr>
              <a:t>Verifica dell’area del torneo			</a:t>
            </a:r>
            <a:r>
              <a:rPr lang="it-IT" sz="1200" u="sng" dirty="0">
                <a:solidFill>
                  <a:schemeClr val="accent4">
                    <a:lumMod val="50000"/>
                  </a:schemeClr>
                </a:solidFill>
                <a:latin typeface="Calibri" panose="020F0502020204030204" pitchFamily="34" charset="0"/>
                <a:cs typeface="Calibri" panose="020F0502020204030204" pitchFamily="34" charset="0"/>
              </a:rPr>
              <a:t>(2/3)</a:t>
            </a:r>
            <a:endParaRPr lang="it-IT" sz="2800" u="sng" dirty="0">
              <a:solidFill>
                <a:schemeClr val="accent4">
                  <a:lumMod val="50000"/>
                </a:schemeClr>
              </a:solidFill>
              <a:latin typeface="Calibri" panose="020F0502020204030204" pitchFamily="34" charset="0"/>
              <a:cs typeface="Calibri" panose="020F0502020204030204" pitchFamily="34" charset="0"/>
            </a:endParaRPr>
          </a:p>
          <a:p>
            <a:pPr algn="just"/>
            <a:r>
              <a:rPr lang="it-IT" sz="2000" dirty="0">
                <a:solidFill>
                  <a:schemeClr val="accent4">
                    <a:lumMod val="50000"/>
                  </a:schemeClr>
                </a:solidFill>
                <a:latin typeface="Calibri" panose="020F0502020204030204" pitchFamily="34" charset="0"/>
                <a:cs typeface="Calibri" panose="020F0502020204030204" pitchFamily="34" charset="0"/>
              </a:rPr>
              <a:t>Non tralasciamo le verifiche su tutte le altre aree…</a:t>
            </a:r>
          </a:p>
          <a:p>
            <a:pPr algn="just"/>
            <a:r>
              <a:rPr lang="it-IT" sz="2000" dirty="0">
                <a:solidFill>
                  <a:schemeClr val="accent4">
                    <a:lumMod val="50000"/>
                  </a:schemeClr>
                </a:solidFill>
                <a:latin typeface="Calibri" panose="020F0502020204030204" pitchFamily="34" charset="0"/>
                <a:cs typeface="Calibri" panose="020F0502020204030204" pitchFamily="34" charset="0"/>
              </a:rPr>
              <a:t>Partiamo dai </a:t>
            </a:r>
            <a:r>
              <a:rPr lang="it-IT" sz="2000" b="1" dirty="0">
                <a:solidFill>
                  <a:schemeClr val="accent4">
                    <a:lumMod val="50000"/>
                  </a:schemeClr>
                </a:solidFill>
                <a:latin typeface="Calibri" panose="020F0502020204030204" pitchFamily="34" charset="0"/>
                <a:cs typeface="Calibri" panose="020F0502020204030204" pitchFamily="34" charset="0"/>
              </a:rPr>
              <a:t>servizi igienici</a:t>
            </a:r>
            <a:r>
              <a:rPr lang="it-IT" sz="2000" dirty="0">
                <a:solidFill>
                  <a:schemeClr val="accent4">
                    <a:lumMod val="50000"/>
                  </a:schemeClr>
                </a:solidFill>
                <a:latin typeface="Calibri" panose="020F0502020204030204" pitchFamily="34" charset="0"/>
                <a:cs typeface="Calibri" panose="020F0502020204030204" pitchFamily="34" charset="0"/>
              </a:rPr>
              <a:t>. Nella maggior parte dei casi sono separati per uomini e donne, ma visitateli ambedue per capire se c’è la possibilità di occultare materiale da sfruttare durante le partite.</a:t>
            </a:r>
          </a:p>
          <a:p>
            <a:pPr algn="just"/>
            <a:r>
              <a:rPr lang="it-IT" sz="2000" dirty="0">
                <a:solidFill>
                  <a:schemeClr val="accent4">
                    <a:lumMod val="50000"/>
                  </a:schemeClr>
                </a:solidFill>
                <a:latin typeface="Calibri" panose="020F0502020204030204" pitchFamily="34" charset="0"/>
                <a:cs typeface="Calibri" panose="020F0502020204030204" pitchFamily="34" charset="0"/>
              </a:rPr>
              <a:t>L’</a:t>
            </a:r>
            <a:r>
              <a:rPr lang="it-IT" sz="2000" b="1" dirty="0">
                <a:solidFill>
                  <a:schemeClr val="accent4">
                    <a:lumMod val="50000"/>
                  </a:schemeClr>
                </a:solidFill>
                <a:latin typeface="Calibri" panose="020F0502020204030204" pitchFamily="34" charset="0"/>
                <a:cs typeface="Calibri" panose="020F0502020204030204" pitchFamily="34" charset="0"/>
              </a:rPr>
              <a:t>area ristoro </a:t>
            </a:r>
            <a:r>
              <a:rPr lang="it-IT" sz="2000" dirty="0">
                <a:solidFill>
                  <a:schemeClr val="accent4">
                    <a:lumMod val="50000"/>
                  </a:schemeClr>
                </a:solidFill>
                <a:latin typeface="Calibri" panose="020F0502020204030204" pitchFamily="34" charset="0"/>
                <a:cs typeface="Calibri" panose="020F0502020204030204" pitchFamily="34" charset="0"/>
              </a:rPr>
              <a:t>invece dovrebbe essere isolata il più possibile dall’area di gioco, essendo il sito più rumoroso dell’area di torneo. Se fossero presenti distributori automatici di bevande o snack nell’area di gioco o nelle immediate vicinanze chiedete che vengano spenti o concordate un tempo di accensione adeguatamente breve a inizio turno ed il loro spegnimento durante il resto del tempo.</a:t>
            </a:r>
          </a:p>
          <a:p>
            <a:pPr algn="just"/>
            <a:r>
              <a:rPr lang="it-IT" sz="2000" dirty="0">
                <a:solidFill>
                  <a:schemeClr val="accent4">
                    <a:lumMod val="50000"/>
                  </a:schemeClr>
                </a:solidFill>
                <a:latin typeface="Calibri" panose="020F0502020204030204" pitchFamily="34" charset="0"/>
                <a:cs typeface="Calibri" panose="020F0502020204030204" pitchFamily="34" charset="0"/>
              </a:rPr>
              <a:t>Se è presente, la </a:t>
            </a:r>
            <a:r>
              <a:rPr lang="it-IT" sz="2000" b="1" dirty="0">
                <a:solidFill>
                  <a:schemeClr val="accent4">
                    <a:lumMod val="50000"/>
                  </a:schemeClr>
                </a:solidFill>
                <a:latin typeface="Calibri" panose="020F0502020204030204" pitchFamily="34" charset="0"/>
                <a:cs typeface="Calibri" panose="020F0502020204030204" pitchFamily="34" charset="0"/>
              </a:rPr>
              <a:t>zona fumatori </a:t>
            </a:r>
            <a:r>
              <a:rPr lang="it-IT" sz="2000" dirty="0">
                <a:solidFill>
                  <a:schemeClr val="accent4">
                    <a:lumMod val="50000"/>
                  </a:schemeClr>
                </a:solidFill>
                <a:latin typeface="Calibri" panose="020F0502020204030204" pitchFamily="34" charset="0"/>
                <a:cs typeface="Calibri" panose="020F0502020204030204" pitchFamily="34" charset="0"/>
              </a:rPr>
              <a:t>dev’essere ben distinta dall’area di gioco, anche nei tornei che si svolgono all’aperto. Se questo non fosse possibile, eliminatela dalle aree che compongono l’area di torneo.</a:t>
            </a:r>
          </a:p>
        </p:txBody>
      </p:sp>
    </p:spTree>
    <p:extLst>
      <p:ext uri="{BB962C8B-B14F-4D97-AF65-F5344CB8AC3E}">
        <p14:creationId xmlns:p14="http://schemas.microsoft.com/office/powerpoint/2010/main" val="20774996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588723-F88E-4F02-B1A9-D1224233BEEF}"/>
              </a:ext>
            </a:extLst>
          </p:cNvPr>
          <p:cNvSpPr>
            <a:spLocks noGrp="1"/>
          </p:cNvSpPr>
          <p:nvPr>
            <p:ph type="title"/>
          </p:nvPr>
        </p:nvSpPr>
        <p:spPr/>
        <p:txBody>
          <a:bodyPr rtlCol="0">
            <a:normAutofit/>
          </a:bodyPr>
          <a:lstStyle/>
          <a:p>
            <a:pPr rtl="0">
              <a:lnSpc>
                <a:spcPct val="90000"/>
              </a:lnSpc>
            </a:pPr>
            <a:r>
              <a:rPr lang="it-IT" sz="3600" dirty="0">
                <a:solidFill>
                  <a:schemeClr val="bg1"/>
                </a:solidFill>
              </a:rPr>
              <a:t>La preparazione</a:t>
            </a:r>
          </a:p>
        </p:txBody>
      </p:sp>
      <p:sp>
        <p:nvSpPr>
          <p:cNvPr id="7" name="Segnaposto numero diapositiva 6">
            <a:extLst>
              <a:ext uri="{FF2B5EF4-FFF2-40B4-BE49-F238E27FC236}">
                <a16:creationId xmlns:a16="http://schemas.microsoft.com/office/drawing/2014/main" id="{6B48CA6F-C72D-F944-B10D-0504BB669B47}"/>
              </a:ext>
            </a:extLst>
          </p:cNvPr>
          <p:cNvSpPr>
            <a:spLocks noGrp="1"/>
          </p:cNvSpPr>
          <p:nvPr>
            <p:ph type="sldNum" sz="quarter" idx="4294967295"/>
          </p:nvPr>
        </p:nvSpPr>
        <p:spPr>
          <a:xfrm>
            <a:off x="10352540" y="295729"/>
            <a:ext cx="838199" cy="767687"/>
          </a:xfrm>
        </p:spPr>
        <p:txBody>
          <a:bodyPr rtlCol="0"/>
          <a:lstStyle/>
          <a:p>
            <a:pPr rtl="0"/>
            <a:fld id="{9FF96B15-8338-45D5-A943-561235072D66}" type="slidenum">
              <a:rPr lang="it-IT" smtClean="0"/>
              <a:t>12</a:t>
            </a:fld>
            <a:endParaRPr lang="it-IT"/>
          </a:p>
        </p:txBody>
      </p:sp>
      <p:sp>
        <p:nvSpPr>
          <p:cNvPr id="13" name="CasellaDiTesto 12">
            <a:extLst>
              <a:ext uri="{FF2B5EF4-FFF2-40B4-BE49-F238E27FC236}">
                <a16:creationId xmlns:a16="http://schemas.microsoft.com/office/drawing/2014/main" id="{5B7FDCAA-6F69-4183-9024-BBA5C0A4964C}"/>
              </a:ext>
            </a:extLst>
          </p:cNvPr>
          <p:cNvSpPr txBox="1"/>
          <p:nvPr/>
        </p:nvSpPr>
        <p:spPr>
          <a:xfrm>
            <a:off x="5095453" y="679572"/>
            <a:ext cx="5652846" cy="3416320"/>
          </a:xfrm>
          <a:prstGeom prst="rect">
            <a:avLst/>
          </a:prstGeom>
          <a:noFill/>
        </p:spPr>
        <p:txBody>
          <a:bodyPr wrap="square" rtlCol="0">
            <a:spAutoFit/>
          </a:bodyPr>
          <a:lstStyle/>
          <a:p>
            <a:pPr>
              <a:lnSpc>
                <a:spcPct val="200000"/>
              </a:lnSpc>
            </a:pPr>
            <a:r>
              <a:rPr lang="it-IT" sz="2800" u="sng" dirty="0">
                <a:solidFill>
                  <a:schemeClr val="accent4">
                    <a:lumMod val="50000"/>
                  </a:schemeClr>
                </a:solidFill>
                <a:latin typeface="Calibri" panose="020F0502020204030204" pitchFamily="34" charset="0"/>
                <a:cs typeface="Calibri" panose="020F0502020204030204" pitchFamily="34" charset="0"/>
              </a:rPr>
              <a:t>Verifica dell’area del torneo			</a:t>
            </a:r>
            <a:r>
              <a:rPr lang="it-IT" sz="1200" u="sng" dirty="0">
                <a:solidFill>
                  <a:schemeClr val="accent4">
                    <a:lumMod val="50000"/>
                  </a:schemeClr>
                </a:solidFill>
                <a:latin typeface="Calibri" panose="020F0502020204030204" pitchFamily="34" charset="0"/>
                <a:cs typeface="Calibri" panose="020F0502020204030204" pitchFamily="34" charset="0"/>
              </a:rPr>
              <a:t>(3/3)</a:t>
            </a:r>
            <a:endParaRPr lang="it-IT" sz="2800" u="sng" dirty="0">
              <a:solidFill>
                <a:schemeClr val="accent4">
                  <a:lumMod val="50000"/>
                </a:schemeClr>
              </a:solidFill>
              <a:latin typeface="Calibri" panose="020F0502020204030204" pitchFamily="34" charset="0"/>
              <a:cs typeface="Calibri" panose="020F0502020204030204" pitchFamily="34" charset="0"/>
            </a:endParaRPr>
          </a:p>
          <a:p>
            <a:pPr algn="just"/>
            <a:r>
              <a:rPr lang="it-IT" sz="2000" dirty="0">
                <a:solidFill>
                  <a:schemeClr val="accent4">
                    <a:lumMod val="50000"/>
                  </a:schemeClr>
                </a:solidFill>
                <a:latin typeface="Calibri" panose="020F0502020204030204" pitchFamily="34" charset="0"/>
                <a:cs typeface="Calibri" panose="020F0502020204030204" pitchFamily="34" charset="0"/>
              </a:rPr>
              <a:t>Definiamo a priori tutte le altre </a:t>
            </a:r>
            <a:r>
              <a:rPr lang="it-IT" sz="2000" b="1" dirty="0">
                <a:solidFill>
                  <a:schemeClr val="accent4">
                    <a:lumMod val="50000"/>
                  </a:schemeClr>
                </a:solidFill>
                <a:latin typeface="Calibri" panose="020F0502020204030204" pitchFamily="34" charset="0"/>
                <a:cs typeface="Calibri" panose="020F0502020204030204" pitchFamily="34" charset="0"/>
              </a:rPr>
              <a:t>aree e le servitù </a:t>
            </a:r>
            <a:r>
              <a:rPr lang="it-IT" sz="2000" dirty="0">
                <a:solidFill>
                  <a:schemeClr val="accent4">
                    <a:lumMod val="50000"/>
                  </a:schemeClr>
                </a:solidFill>
                <a:latin typeface="Calibri" panose="020F0502020204030204" pitchFamily="34" charset="0"/>
                <a:cs typeface="Calibri" panose="020F0502020204030204" pitchFamily="34" charset="0"/>
              </a:rPr>
              <a:t>che sono necessarie a raggiungere le aree viste finora, quindi corridoi, scale, ecc.</a:t>
            </a:r>
          </a:p>
          <a:p>
            <a:pPr algn="just"/>
            <a:r>
              <a:rPr lang="it-IT" sz="2000" dirty="0">
                <a:solidFill>
                  <a:schemeClr val="accent4">
                    <a:lumMod val="50000"/>
                  </a:schemeClr>
                </a:solidFill>
                <a:latin typeface="Calibri" panose="020F0502020204030204" pitchFamily="34" charset="0"/>
                <a:cs typeface="Calibri" panose="020F0502020204030204" pitchFamily="34" charset="0"/>
              </a:rPr>
              <a:t>Possiamo aggiungere a nostro piacimento delle </a:t>
            </a:r>
            <a:r>
              <a:rPr lang="it-IT" sz="2000" i="1" dirty="0">
                <a:solidFill>
                  <a:schemeClr val="accent4">
                    <a:lumMod val="50000"/>
                  </a:schemeClr>
                </a:solidFill>
                <a:latin typeface="Calibri" panose="020F0502020204030204" pitchFamily="34" charset="0"/>
                <a:cs typeface="Calibri" panose="020F0502020204030204" pitchFamily="34" charset="0"/>
              </a:rPr>
              <a:t>aree neutre </a:t>
            </a:r>
            <a:r>
              <a:rPr lang="it-IT" sz="2000" dirty="0">
                <a:solidFill>
                  <a:schemeClr val="accent4">
                    <a:lumMod val="50000"/>
                  </a:schemeClr>
                </a:solidFill>
                <a:latin typeface="Calibri" panose="020F0502020204030204" pitchFamily="34" charset="0"/>
                <a:cs typeface="Calibri" panose="020F0502020204030204" pitchFamily="34" charset="0"/>
              </a:rPr>
              <a:t>che migliorino l’isolamento dell’area di gioco, ad esempio il vestibolo antistante il salone di gioco o il perimetro attorno alla tensostruttura e così via.</a:t>
            </a:r>
          </a:p>
          <a:p>
            <a:pPr algn="just"/>
            <a:r>
              <a:rPr lang="it-IT" sz="2000" u="sng" dirty="0">
                <a:solidFill>
                  <a:schemeClr val="accent4">
                    <a:lumMod val="50000"/>
                  </a:schemeClr>
                </a:solidFill>
                <a:latin typeface="Calibri" panose="020F0502020204030204" pitchFamily="34" charset="0"/>
                <a:cs typeface="Calibri" panose="020F0502020204030204" pitchFamily="34" charset="0"/>
              </a:rPr>
              <a:t>Identificate dove sarà la bacheca</a:t>
            </a:r>
            <a:r>
              <a:rPr lang="it-IT" sz="2000" dirty="0">
                <a:solidFill>
                  <a:schemeClr val="accent4">
                    <a:lumMod val="50000"/>
                  </a:schemeClr>
                </a:solidFill>
                <a:latin typeface="Calibri" panose="020F0502020204030204" pitchFamily="34" charset="0"/>
                <a:cs typeface="Calibri" panose="020F0502020204030204" pitchFamily="34" charset="0"/>
              </a:rPr>
              <a:t>.</a:t>
            </a:r>
          </a:p>
        </p:txBody>
      </p:sp>
      <p:sp>
        <p:nvSpPr>
          <p:cNvPr id="5" name="CasellaDiTesto 4">
            <a:extLst>
              <a:ext uri="{FF2B5EF4-FFF2-40B4-BE49-F238E27FC236}">
                <a16:creationId xmlns:a16="http://schemas.microsoft.com/office/drawing/2014/main" id="{4FA52636-1932-4E4C-AC5D-08ABAA5F470D}"/>
              </a:ext>
            </a:extLst>
          </p:cNvPr>
          <p:cNvSpPr txBox="1"/>
          <p:nvPr/>
        </p:nvSpPr>
        <p:spPr>
          <a:xfrm>
            <a:off x="5095453" y="4720599"/>
            <a:ext cx="5652846" cy="1154162"/>
          </a:xfrm>
          <a:prstGeom prst="rect">
            <a:avLst/>
          </a:prstGeom>
          <a:noFill/>
        </p:spPr>
        <p:txBody>
          <a:bodyPr wrap="square" rtlCol="0">
            <a:spAutoFit/>
          </a:bodyPr>
          <a:lstStyle/>
          <a:p>
            <a:pPr>
              <a:spcAft>
                <a:spcPts val="600"/>
              </a:spcAft>
            </a:pPr>
            <a:r>
              <a:rPr lang="it-IT" sz="1600" i="1" dirty="0">
                <a:solidFill>
                  <a:schemeClr val="accent4">
                    <a:lumMod val="50000"/>
                  </a:schemeClr>
                </a:solidFill>
                <a:latin typeface="Calibri" panose="020F0502020204030204" pitchFamily="34" charset="0"/>
                <a:cs typeface="Calibri" panose="020F0502020204030204" pitchFamily="34" charset="0"/>
              </a:rPr>
              <a:t>Domanda: «Ma la sala analisi?»</a:t>
            </a:r>
          </a:p>
          <a:p>
            <a:pPr>
              <a:spcAft>
                <a:spcPts val="600"/>
              </a:spcAft>
            </a:pPr>
            <a:r>
              <a:rPr lang="it-IT" sz="1600" dirty="0">
                <a:solidFill>
                  <a:schemeClr val="accent4">
                    <a:lumMod val="50000"/>
                  </a:schemeClr>
                </a:solidFill>
                <a:latin typeface="Calibri" panose="020F0502020204030204" pitchFamily="34" charset="0"/>
                <a:cs typeface="Calibri" panose="020F0502020204030204" pitchFamily="34" charset="0"/>
              </a:rPr>
              <a:t>La sala analisi </a:t>
            </a:r>
            <a:r>
              <a:rPr lang="it-IT" sz="1600" b="1" i="1" u="sng" cap="small" dirty="0">
                <a:solidFill>
                  <a:schemeClr val="accent4">
                    <a:lumMod val="50000"/>
                  </a:schemeClr>
                </a:solidFill>
                <a:latin typeface="Calibri" panose="020F0502020204030204" pitchFamily="34" charset="0"/>
                <a:cs typeface="Calibri" panose="020F0502020204030204" pitchFamily="34" charset="0"/>
              </a:rPr>
              <a:t>non è un’area del torneo</a:t>
            </a:r>
            <a:r>
              <a:rPr lang="it-IT" sz="1600" dirty="0">
                <a:solidFill>
                  <a:schemeClr val="accent4">
                    <a:lumMod val="50000"/>
                  </a:schemeClr>
                </a:solidFill>
                <a:latin typeface="Calibri" panose="020F0502020204030204" pitchFamily="34" charset="0"/>
                <a:cs typeface="Calibri" panose="020F0502020204030204" pitchFamily="34" charset="0"/>
              </a:rPr>
              <a:t>, è solo un luogo dove un pubblico per lo più schiamazzante si ritrova anche durante il turno di gioco, quindi è </a:t>
            </a:r>
            <a:r>
              <a:rPr lang="it-IT" sz="1600" b="1" u="sng" dirty="0">
                <a:solidFill>
                  <a:schemeClr val="accent4">
                    <a:lumMod val="50000"/>
                  </a:schemeClr>
                </a:solidFill>
                <a:latin typeface="Calibri" panose="020F0502020204030204" pitchFamily="34" charset="0"/>
                <a:cs typeface="Calibri" panose="020F0502020204030204" pitchFamily="34" charset="0"/>
              </a:rPr>
              <a:t>proibita</a:t>
            </a:r>
            <a:r>
              <a:rPr lang="it-IT" sz="1600" dirty="0">
                <a:solidFill>
                  <a:schemeClr val="accent4">
                    <a:lumMod val="50000"/>
                  </a:schemeClr>
                </a:solidFill>
                <a:latin typeface="Calibri" panose="020F0502020204030204" pitchFamily="34" charset="0"/>
                <a:cs typeface="Calibri" panose="020F0502020204030204" pitchFamily="34" charset="0"/>
              </a:rPr>
              <a:t> ai giocatori.</a:t>
            </a:r>
          </a:p>
        </p:txBody>
      </p:sp>
    </p:spTree>
    <p:extLst>
      <p:ext uri="{BB962C8B-B14F-4D97-AF65-F5344CB8AC3E}">
        <p14:creationId xmlns:p14="http://schemas.microsoft.com/office/powerpoint/2010/main" val="25670465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588723-F88E-4F02-B1A9-D1224233BEEF}"/>
              </a:ext>
            </a:extLst>
          </p:cNvPr>
          <p:cNvSpPr>
            <a:spLocks noGrp="1"/>
          </p:cNvSpPr>
          <p:nvPr>
            <p:ph type="title"/>
          </p:nvPr>
        </p:nvSpPr>
        <p:spPr/>
        <p:txBody>
          <a:bodyPr rtlCol="0">
            <a:normAutofit/>
          </a:bodyPr>
          <a:lstStyle/>
          <a:p>
            <a:pPr rtl="0">
              <a:lnSpc>
                <a:spcPct val="90000"/>
              </a:lnSpc>
            </a:pPr>
            <a:r>
              <a:rPr lang="it-IT" sz="3600" dirty="0">
                <a:solidFill>
                  <a:schemeClr val="bg1"/>
                </a:solidFill>
              </a:rPr>
              <a:t>La preparazione</a:t>
            </a:r>
          </a:p>
        </p:txBody>
      </p:sp>
      <p:sp>
        <p:nvSpPr>
          <p:cNvPr id="7" name="Segnaposto numero diapositiva 6">
            <a:extLst>
              <a:ext uri="{FF2B5EF4-FFF2-40B4-BE49-F238E27FC236}">
                <a16:creationId xmlns:a16="http://schemas.microsoft.com/office/drawing/2014/main" id="{6B48CA6F-C72D-F944-B10D-0504BB669B47}"/>
              </a:ext>
            </a:extLst>
          </p:cNvPr>
          <p:cNvSpPr>
            <a:spLocks noGrp="1"/>
          </p:cNvSpPr>
          <p:nvPr>
            <p:ph type="sldNum" sz="quarter" idx="4294967295"/>
          </p:nvPr>
        </p:nvSpPr>
        <p:spPr>
          <a:xfrm>
            <a:off x="10352540" y="295729"/>
            <a:ext cx="838199" cy="767687"/>
          </a:xfrm>
        </p:spPr>
        <p:txBody>
          <a:bodyPr rtlCol="0"/>
          <a:lstStyle/>
          <a:p>
            <a:pPr rtl="0"/>
            <a:fld id="{9FF96B15-8338-45D5-A943-561235072D66}" type="slidenum">
              <a:rPr lang="it-IT" smtClean="0"/>
              <a:t>13</a:t>
            </a:fld>
            <a:endParaRPr lang="it-IT"/>
          </a:p>
        </p:txBody>
      </p:sp>
      <p:sp>
        <p:nvSpPr>
          <p:cNvPr id="13" name="CasellaDiTesto 12">
            <a:extLst>
              <a:ext uri="{FF2B5EF4-FFF2-40B4-BE49-F238E27FC236}">
                <a16:creationId xmlns:a16="http://schemas.microsoft.com/office/drawing/2014/main" id="{5B7FDCAA-6F69-4183-9024-BBA5C0A4964C}"/>
              </a:ext>
            </a:extLst>
          </p:cNvPr>
          <p:cNvSpPr txBox="1"/>
          <p:nvPr/>
        </p:nvSpPr>
        <p:spPr>
          <a:xfrm>
            <a:off x="5095452" y="688726"/>
            <a:ext cx="6452535" cy="5878532"/>
          </a:xfrm>
          <a:prstGeom prst="rect">
            <a:avLst/>
          </a:prstGeom>
          <a:noFill/>
        </p:spPr>
        <p:txBody>
          <a:bodyPr wrap="square" rtlCol="0">
            <a:spAutoFit/>
          </a:bodyPr>
          <a:lstStyle/>
          <a:p>
            <a:pPr>
              <a:lnSpc>
                <a:spcPct val="200000"/>
              </a:lnSpc>
            </a:pPr>
            <a:r>
              <a:rPr lang="it-IT" sz="2800" u="sng" dirty="0">
                <a:solidFill>
                  <a:schemeClr val="accent4">
                    <a:lumMod val="50000"/>
                  </a:schemeClr>
                </a:solidFill>
                <a:latin typeface="Calibri" panose="020F0502020204030204" pitchFamily="34" charset="0"/>
                <a:cs typeface="Calibri" panose="020F0502020204030204" pitchFamily="34" charset="0"/>
              </a:rPr>
              <a:t>L’accreditamento</a:t>
            </a:r>
          </a:p>
          <a:p>
            <a:pPr algn="just"/>
            <a:r>
              <a:rPr lang="it-IT" sz="2000" dirty="0">
                <a:solidFill>
                  <a:schemeClr val="accent4">
                    <a:lumMod val="50000"/>
                  </a:schemeClr>
                </a:solidFill>
                <a:latin typeface="Calibri" panose="020F0502020204030204" pitchFamily="34" charset="0"/>
                <a:cs typeface="Calibri" panose="020F0502020204030204" pitchFamily="34" charset="0"/>
              </a:rPr>
              <a:t>Non dimentichiamo di sistemare a priori anche questa fase cruciale del torneo.</a:t>
            </a:r>
          </a:p>
          <a:p>
            <a:pPr algn="just"/>
            <a:r>
              <a:rPr lang="it-IT" sz="2000" dirty="0">
                <a:solidFill>
                  <a:schemeClr val="accent4">
                    <a:lumMod val="50000"/>
                  </a:schemeClr>
                </a:solidFill>
                <a:latin typeface="Calibri" panose="020F0502020204030204" pitchFamily="34" charset="0"/>
                <a:cs typeface="Calibri" panose="020F0502020204030204" pitchFamily="34" charset="0"/>
              </a:rPr>
              <a:t>Chiediamo all’Organizzatore come sarà fatto e prepariamogli tutti gli strumenti che possono essergli utili, come ad esempio le liste dei giocatori che abbiamo caricato come preiscritti.</a:t>
            </a:r>
          </a:p>
          <a:p>
            <a:pPr algn="just"/>
            <a:r>
              <a:rPr lang="it-IT" sz="2000" dirty="0">
                <a:solidFill>
                  <a:schemeClr val="accent4">
                    <a:lumMod val="50000"/>
                  </a:schemeClr>
                </a:solidFill>
                <a:latin typeface="Calibri" panose="020F0502020204030204" pitchFamily="34" charset="0"/>
                <a:cs typeface="Calibri" panose="020F0502020204030204" pitchFamily="34" charset="0"/>
              </a:rPr>
              <a:t>Ovviamente i suoi dati saranno molto più aggiornati e completi dei nostri, quindi scambiamoci le liste, predisponiamone un numero sufficiente di copie per tutti i passaggi.</a:t>
            </a:r>
          </a:p>
          <a:p>
            <a:pPr algn="just"/>
            <a:r>
              <a:rPr lang="it-IT" sz="2000" dirty="0">
                <a:solidFill>
                  <a:schemeClr val="accent4">
                    <a:lumMod val="50000"/>
                  </a:schemeClr>
                </a:solidFill>
                <a:latin typeface="Calibri" panose="020F0502020204030204" pitchFamily="34" charset="0"/>
                <a:cs typeface="Calibri" panose="020F0502020204030204" pitchFamily="34" charset="0"/>
              </a:rPr>
              <a:t>Verifichiamo che tra la chiusura delle iscrizioni ed il primo turno ci sia abbastanza tempo per svolgere i nostri compiti e che ogni operazione abbia il suo giusto tempo.</a:t>
            </a:r>
          </a:p>
          <a:p>
            <a:pPr algn="just"/>
            <a:r>
              <a:rPr lang="it-IT" sz="2000" dirty="0">
                <a:solidFill>
                  <a:schemeClr val="accent4">
                    <a:lumMod val="50000"/>
                  </a:schemeClr>
                </a:solidFill>
                <a:latin typeface="Calibri" panose="020F0502020204030204" pitchFamily="34" charset="0"/>
                <a:cs typeface="Calibri" panose="020F0502020204030204" pitchFamily="34" charset="0"/>
              </a:rPr>
              <a:t>Se servono ulteriori dati (ad esempio l’indirizzo email di un giocatore senza FIN) dovrebbe essere richiesto in questa fase. </a:t>
            </a:r>
          </a:p>
        </p:txBody>
      </p:sp>
    </p:spTree>
    <p:extLst>
      <p:ext uri="{BB962C8B-B14F-4D97-AF65-F5344CB8AC3E}">
        <p14:creationId xmlns:p14="http://schemas.microsoft.com/office/powerpoint/2010/main" val="22061189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588723-F88E-4F02-B1A9-D1224233BEEF}"/>
              </a:ext>
            </a:extLst>
          </p:cNvPr>
          <p:cNvSpPr>
            <a:spLocks noGrp="1"/>
          </p:cNvSpPr>
          <p:nvPr>
            <p:ph type="title"/>
          </p:nvPr>
        </p:nvSpPr>
        <p:spPr/>
        <p:txBody>
          <a:bodyPr rtlCol="0">
            <a:normAutofit/>
          </a:bodyPr>
          <a:lstStyle/>
          <a:p>
            <a:pPr rtl="0">
              <a:lnSpc>
                <a:spcPct val="90000"/>
              </a:lnSpc>
            </a:pPr>
            <a:r>
              <a:rPr lang="it-IT" sz="3600" dirty="0">
                <a:solidFill>
                  <a:schemeClr val="bg1"/>
                </a:solidFill>
              </a:rPr>
              <a:t>La preparazione</a:t>
            </a:r>
          </a:p>
        </p:txBody>
      </p:sp>
      <p:sp>
        <p:nvSpPr>
          <p:cNvPr id="7" name="Segnaposto numero diapositiva 6">
            <a:extLst>
              <a:ext uri="{FF2B5EF4-FFF2-40B4-BE49-F238E27FC236}">
                <a16:creationId xmlns:a16="http://schemas.microsoft.com/office/drawing/2014/main" id="{6B48CA6F-C72D-F944-B10D-0504BB669B47}"/>
              </a:ext>
            </a:extLst>
          </p:cNvPr>
          <p:cNvSpPr>
            <a:spLocks noGrp="1"/>
          </p:cNvSpPr>
          <p:nvPr>
            <p:ph type="sldNum" sz="quarter" idx="4294967295"/>
          </p:nvPr>
        </p:nvSpPr>
        <p:spPr>
          <a:xfrm>
            <a:off x="10352540" y="295729"/>
            <a:ext cx="838199" cy="767687"/>
          </a:xfrm>
        </p:spPr>
        <p:txBody>
          <a:bodyPr rtlCol="0"/>
          <a:lstStyle/>
          <a:p>
            <a:pPr rtl="0"/>
            <a:fld id="{9FF96B15-8338-45D5-A943-561235072D66}" type="slidenum">
              <a:rPr lang="it-IT" smtClean="0"/>
              <a:t>14</a:t>
            </a:fld>
            <a:endParaRPr lang="it-IT"/>
          </a:p>
        </p:txBody>
      </p:sp>
      <p:sp>
        <p:nvSpPr>
          <p:cNvPr id="13" name="CasellaDiTesto 12">
            <a:extLst>
              <a:ext uri="{FF2B5EF4-FFF2-40B4-BE49-F238E27FC236}">
                <a16:creationId xmlns:a16="http://schemas.microsoft.com/office/drawing/2014/main" id="{5B7FDCAA-6F69-4183-9024-BBA5C0A4964C}"/>
              </a:ext>
            </a:extLst>
          </p:cNvPr>
          <p:cNvSpPr txBox="1"/>
          <p:nvPr/>
        </p:nvSpPr>
        <p:spPr>
          <a:xfrm>
            <a:off x="5095452" y="688726"/>
            <a:ext cx="6452535" cy="5447645"/>
          </a:xfrm>
          <a:prstGeom prst="rect">
            <a:avLst/>
          </a:prstGeom>
          <a:noFill/>
        </p:spPr>
        <p:txBody>
          <a:bodyPr wrap="square" rtlCol="0">
            <a:spAutoFit/>
          </a:bodyPr>
          <a:lstStyle/>
          <a:p>
            <a:r>
              <a:rPr lang="it-IT" sz="2800" i="1" u="sng" dirty="0">
                <a:solidFill>
                  <a:schemeClr val="accent4">
                    <a:lumMod val="50000"/>
                  </a:schemeClr>
                </a:solidFill>
                <a:latin typeface="Calibri" panose="020F0502020204030204" pitchFamily="34" charset="0"/>
                <a:cs typeface="Calibri" panose="020F0502020204030204" pitchFamily="34" charset="0"/>
              </a:rPr>
              <a:t>In moto il Bianco!</a:t>
            </a:r>
          </a:p>
          <a:p>
            <a:pPr algn="just"/>
            <a:endParaRPr lang="it-IT" sz="2000" dirty="0">
              <a:solidFill>
                <a:schemeClr val="accent4">
                  <a:lumMod val="50000"/>
                </a:schemeClr>
              </a:solidFill>
              <a:latin typeface="Calibri" panose="020F0502020204030204" pitchFamily="34" charset="0"/>
              <a:cs typeface="Calibri" panose="020F0502020204030204" pitchFamily="34" charset="0"/>
            </a:endParaRPr>
          </a:p>
          <a:p>
            <a:pPr algn="just"/>
            <a:r>
              <a:rPr lang="it-IT" sz="2000" dirty="0">
                <a:solidFill>
                  <a:schemeClr val="accent4">
                    <a:lumMod val="50000"/>
                  </a:schemeClr>
                </a:solidFill>
                <a:latin typeface="Calibri" panose="020F0502020204030204" pitchFamily="34" charset="0"/>
                <a:cs typeface="Calibri" panose="020F0502020204030204" pitchFamily="34" charset="0"/>
              </a:rPr>
              <a:t>Ah no, non ancora … mancano i giocatori …</a:t>
            </a:r>
          </a:p>
          <a:p>
            <a:pPr algn="just"/>
            <a:endParaRPr lang="it-IT" sz="2000" dirty="0">
              <a:solidFill>
                <a:schemeClr val="accent4">
                  <a:lumMod val="50000"/>
                </a:schemeClr>
              </a:solidFill>
              <a:latin typeface="Calibri" panose="020F0502020204030204" pitchFamily="34" charset="0"/>
              <a:cs typeface="Calibri" panose="020F0502020204030204" pitchFamily="34" charset="0"/>
            </a:endParaRPr>
          </a:p>
          <a:p>
            <a:pPr algn="just"/>
            <a:r>
              <a:rPr lang="it-IT" sz="2000" dirty="0">
                <a:solidFill>
                  <a:schemeClr val="accent4">
                    <a:lumMod val="50000"/>
                  </a:schemeClr>
                </a:solidFill>
                <a:latin typeface="Calibri" panose="020F0502020204030204" pitchFamily="34" charset="0"/>
                <a:cs typeface="Calibri" panose="020F0502020204030204" pitchFamily="34" charset="0"/>
              </a:rPr>
              <a:t>Abbiamo fatto un sacco di cose, ma per ora si è trattato solo di pianificazione per una buona riuscita.</a:t>
            </a:r>
          </a:p>
          <a:p>
            <a:pPr algn="just"/>
            <a:endParaRPr lang="it-IT" sz="2000" dirty="0">
              <a:solidFill>
                <a:schemeClr val="accent4">
                  <a:lumMod val="50000"/>
                </a:schemeClr>
              </a:solidFill>
              <a:latin typeface="Calibri" panose="020F0502020204030204" pitchFamily="34" charset="0"/>
              <a:cs typeface="Calibri" panose="020F0502020204030204" pitchFamily="34" charset="0"/>
            </a:endParaRPr>
          </a:p>
          <a:p>
            <a:pPr algn="just"/>
            <a:r>
              <a:rPr lang="it-IT" sz="2000" dirty="0">
                <a:solidFill>
                  <a:schemeClr val="accent4">
                    <a:lumMod val="50000"/>
                  </a:schemeClr>
                </a:solidFill>
                <a:latin typeface="Calibri" panose="020F0502020204030204" pitchFamily="34" charset="0"/>
                <a:cs typeface="Calibri" panose="020F0502020204030204" pitchFamily="34" charset="0"/>
              </a:rPr>
              <a:t>Domani sarà il gran giorno, ma prima di cominciare controlliamo che tutti i passaggi fatti finora siano stati sistemati prima che il torneo inizi.</a:t>
            </a:r>
          </a:p>
          <a:p>
            <a:pPr algn="just"/>
            <a:endParaRPr lang="it-IT" sz="2000" dirty="0">
              <a:solidFill>
                <a:schemeClr val="accent4">
                  <a:lumMod val="50000"/>
                </a:schemeClr>
              </a:solidFill>
              <a:latin typeface="Calibri" panose="020F0502020204030204" pitchFamily="34" charset="0"/>
              <a:cs typeface="Calibri" panose="020F0502020204030204" pitchFamily="34" charset="0"/>
            </a:endParaRPr>
          </a:p>
          <a:p>
            <a:pPr algn="just"/>
            <a:r>
              <a:rPr lang="it-IT" sz="2000" dirty="0">
                <a:solidFill>
                  <a:schemeClr val="accent4">
                    <a:lumMod val="50000"/>
                  </a:schemeClr>
                </a:solidFill>
                <a:latin typeface="Calibri" panose="020F0502020204030204" pitchFamily="34" charset="0"/>
                <a:cs typeface="Calibri" panose="020F0502020204030204" pitchFamily="34" charset="0"/>
              </a:rPr>
              <a:t>Chiediamo anche all’Organizzatore se abbiamo trascurato qualcosa, giocando d’anticipo. Sistemare le lacune </a:t>
            </a:r>
            <a:r>
              <a:rPr lang="it-IT" sz="2000" i="1" dirty="0">
                <a:solidFill>
                  <a:schemeClr val="accent4">
                    <a:lumMod val="50000"/>
                  </a:schemeClr>
                </a:solidFill>
                <a:latin typeface="Calibri" panose="020F0502020204030204" pitchFamily="34" charset="0"/>
                <a:cs typeface="Calibri" panose="020F0502020204030204" pitchFamily="34" charset="0"/>
              </a:rPr>
              <a:t>domani</a:t>
            </a:r>
            <a:r>
              <a:rPr lang="it-IT" sz="2000" dirty="0">
                <a:solidFill>
                  <a:schemeClr val="accent4">
                    <a:lumMod val="50000"/>
                  </a:schemeClr>
                </a:solidFill>
                <a:latin typeface="Calibri" panose="020F0502020204030204" pitchFamily="34" charset="0"/>
                <a:cs typeface="Calibri" panose="020F0502020204030204" pitchFamily="34" charset="0"/>
              </a:rPr>
              <a:t> potrebbe essere tardi o potrebbe porci sotto pressione, distogliendoci dalla fase di decollo che è la più delicata di tutte; è questo il momento </a:t>
            </a:r>
            <a:r>
              <a:rPr lang="it-IT" sz="2000" i="1" dirty="0">
                <a:solidFill>
                  <a:schemeClr val="accent4">
                    <a:lumMod val="50000"/>
                  </a:schemeClr>
                </a:solidFill>
                <a:latin typeface="Calibri" panose="020F0502020204030204" pitchFamily="34" charset="0"/>
                <a:cs typeface="Calibri" panose="020F0502020204030204" pitchFamily="34" charset="0"/>
              </a:rPr>
              <a:t>clou </a:t>
            </a:r>
            <a:r>
              <a:rPr lang="it-IT" sz="2000" dirty="0">
                <a:solidFill>
                  <a:schemeClr val="accent4">
                    <a:lumMod val="50000"/>
                  </a:schemeClr>
                </a:solidFill>
                <a:latin typeface="Calibri" panose="020F0502020204030204" pitchFamily="34" charset="0"/>
                <a:cs typeface="Calibri" panose="020F0502020204030204" pitchFamily="34" charset="0"/>
              </a:rPr>
              <a:t>che rimarrà impresso ai giocatori.</a:t>
            </a:r>
          </a:p>
        </p:txBody>
      </p:sp>
    </p:spTree>
    <p:extLst>
      <p:ext uri="{BB962C8B-B14F-4D97-AF65-F5344CB8AC3E}">
        <p14:creationId xmlns:p14="http://schemas.microsoft.com/office/powerpoint/2010/main" val="27588666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588723-F88E-4F02-B1A9-D1224233BEEF}"/>
              </a:ext>
            </a:extLst>
          </p:cNvPr>
          <p:cNvSpPr>
            <a:spLocks noGrp="1"/>
          </p:cNvSpPr>
          <p:nvPr>
            <p:ph type="title"/>
          </p:nvPr>
        </p:nvSpPr>
        <p:spPr/>
        <p:txBody>
          <a:bodyPr rtlCol="0">
            <a:normAutofit/>
          </a:bodyPr>
          <a:lstStyle/>
          <a:p>
            <a:pPr rtl="0">
              <a:lnSpc>
                <a:spcPct val="90000"/>
              </a:lnSpc>
            </a:pPr>
            <a:r>
              <a:rPr lang="it-IT" sz="4000" dirty="0">
                <a:solidFill>
                  <a:schemeClr val="bg1"/>
                </a:solidFill>
              </a:rPr>
              <a:t>I momenti del torneo</a:t>
            </a:r>
          </a:p>
        </p:txBody>
      </p:sp>
      <p:sp>
        <p:nvSpPr>
          <p:cNvPr id="3" name="Segnaposto testo 2">
            <a:extLst>
              <a:ext uri="{FF2B5EF4-FFF2-40B4-BE49-F238E27FC236}">
                <a16:creationId xmlns:a16="http://schemas.microsoft.com/office/drawing/2014/main" id="{902B5742-D468-45B7-9156-641CD4D80AD3}"/>
              </a:ext>
            </a:extLst>
          </p:cNvPr>
          <p:cNvSpPr>
            <a:spLocks noGrp="1"/>
          </p:cNvSpPr>
          <p:nvPr>
            <p:ph type="body" sz="quarter" idx="13"/>
          </p:nvPr>
        </p:nvSpPr>
        <p:spPr>
          <a:xfrm>
            <a:off x="6678613" y="1991044"/>
            <a:ext cx="2503487" cy="720000"/>
          </a:xfrm>
          <a:ln>
            <a:solidFill>
              <a:srgbClr val="0070C0"/>
            </a:solidFill>
          </a:ln>
        </p:spPr>
        <p:txBody>
          <a:bodyPr rtlCol="0">
            <a:normAutofit/>
          </a:bodyPr>
          <a:lstStyle/>
          <a:p>
            <a:pPr rtl="0"/>
            <a:r>
              <a:rPr lang="it-IT" sz="2400" dirty="0">
                <a:solidFill>
                  <a:srgbClr val="002060"/>
                </a:solidFill>
                <a:latin typeface="Calibri" panose="020F0502020204030204" pitchFamily="34" charset="0"/>
                <a:cs typeface="Calibri" panose="020F0502020204030204" pitchFamily="34" charset="0"/>
              </a:rPr>
              <a:t>La preparazione</a:t>
            </a:r>
          </a:p>
        </p:txBody>
      </p:sp>
      <p:sp>
        <p:nvSpPr>
          <p:cNvPr id="4" name="Segnaposto testo 3">
            <a:extLst>
              <a:ext uri="{FF2B5EF4-FFF2-40B4-BE49-F238E27FC236}">
                <a16:creationId xmlns:a16="http://schemas.microsoft.com/office/drawing/2014/main" id="{D88D3AC9-532C-45CE-A886-41FE54A32E61}"/>
              </a:ext>
            </a:extLst>
          </p:cNvPr>
          <p:cNvSpPr>
            <a:spLocks noGrp="1"/>
          </p:cNvSpPr>
          <p:nvPr>
            <p:ph type="body" sz="quarter" idx="14"/>
          </p:nvPr>
        </p:nvSpPr>
        <p:spPr>
          <a:xfrm>
            <a:off x="6678613" y="3069000"/>
            <a:ext cx="2503487" cy="720000"/>
          </a:xfrm>
          <a:ln w="76200">
            <a:solidFill>
              <a:srgbClr val="0070C0"/>
            </a:solidFill>
          </a:ln>
        </p:spPr>
        <p:txBody>
          <a:bodyPr rtlCol="0">
            <a:normAutofit/>
          </a:bodyPr>
          <a:lstStyle/>
          <a:p>
            <a:pPr rtl="0"/>
            <a:r>
              <a:rPr lang="it-IT" sz="2400" dirty="0">
                <a:solidFill>
                  <a:srgbClr val="002060"/>
                </a:solidFill>
                <a:latin typeface="Calibri" panose="020F0502020204030204" pitchFamily="34" charset="0"/>
                <a:cs typeface="Calibri" panose="020F0502020204030204" pitchFamily="34" charset="0"/>
              </a:rPr>
              <a:t>I giorni del torneo</a:t>
            </a:r>
          </a:p>
        </p:txBody>
      </p:sp>
      <p:sp>
        <p:nvSpPr>
          <p:cNvPr id="5" name="Segnaposto testo 4">
            <a:extLst>
              <a:ext uri="{FF2B5EF4-FFF2-40B4-BE49-F238E27FC236}">
                <a16:creationId xmlns:a16="http://schemas.microsoft.com/office/drawing/2014/main" id="{CB033E00-5119-4205-BD29-9D1A753BE3C3}"/>
              </a:ext>
            </a:extLst>
          </p:cNvPr>
          <p:cNvSpPr>
            <a:spLocks noGrp="1"/>
          </p:cNvSpPr>
          <p:nvPr>
            <p:ph type="body" sz="quarter" idx="15"/>
          </p:nvPr>
        </p:nvSpPr>
        <p:spPr>
          <a:xfrm>
            <a:off x="6678613" y="4146956"/>
            <a:ext cx="2503487" cy="720000"/>
          </a:xfrm>
          <a:ln>
            <a:solidFill>
              <a:srgbClr val="0070C0"/>
            </a:solidFill>
          </a:ln>
        </p:spPr>
        <p:txBody>
          <a:bodyPr rtlCol="0">
            <a:normAutofit/>
          </a:bodyPr>
          <a:lstStyle/>
          <a:p>
            <a:pPr rtl="0"/>
            <a:r>
              <a:rPr lang="it-IT" sz="2400" dirty="0">
                <a:solidFill>
                  <a:srgbClr val="002060"/>
                </a:solidFill>
                <a:latin typeface="Calibri" panose="020F0502020204030204" pitchFamily="34" charset="0"/>
                <a:cs typeface="Calibri" panose="020F0502020204030204" pitchFamily="34" charset="0"/>
              </a:rPr>
              <a:t>Finito … e ora?</a:t>
            </a:r>
          </a:p>
        </p:txBody>
      </p:sp>
      <p:sp>
        <p:nvSpPr>
          <p:cNvPr id="7" name="Segnaposto numero diapositiva 6">
            <a:extLst>
              <a:ext uri="{FF2B5EF4-FFF2-40B4-BE49-F238E27FC236}">
                <a16:creationId xmlns:a16="http://schemas.microsoft.com/office/drawing/2014/main" id="{6B48CA6F-C72D-F944-B10D-0504BB669B47}"/>
              </a:ext>
            </a:extLst>
          </p:cNvPr>
          <p:cNvSpPr>
            <a:spLocks noGrp="1"/>
          </p:cNvSpPr>
          <p:nvPr>
            <p:ph type="sldNum" sz="quarter" idx="4294967295"/>
          </p:nvPr>
        </p:nvSpPr>
        <p:spPr>
          <a:xfrm>
            <a:off x="10352540" y="295729"/>
            <a:ext cx="838199" cy="767687"/>
          </a:xfrm>
        </p:spPr>
        <p:txBody>
          <a:bodyPr rtlCol="0"/>
          <a:lstStyle/>
          <a:p>
            <a:pPr rtl="0"/>
            <a:fld id="{9FF96B15-8338-45D5-A943-561235072D66}" type="slidenum">
              <a:rPr lang="it-IT" smtClean="0"/>
              <a:t>15</a:t>
            </a:fld>
            <a:endParaRPr lang="it-IT"/>
          </a:p>
        </p:txBody>
      </p:sp>
    </p:spTree>
    <p:extLst>
      <p:ext uri="{BB962C8B-B14F-4D97-AF65-F5344CB8AC3E}">
        <p14:creationId xmlns:p14="http://schemas.microsoft.com/office/powerpoint/2010/main" val="28101964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588723-F88E-4F02-B1A9-D1224233BEEF}"/>
              </a:ext>
            </a:extLst>
          </p:cNvPr>
          <p:cNvSpPr>
            <a:spLocks noGrp="1"/>
          </p:cNvSpPr>
          <p:nvPr>
            <p:ph type="title"/>
          </p:nvPr>
        </p:nvSpPr>
        <p:spPr/>
        <p:txBody>
          <a:bodyPr rtlCol="0">
            <a:normAutofit/>
          </a:bodyPr>
          <a:lstStyle/>
          <a:p>
            <a:pPr rtl="0">
              <a:lnSpc>
                <a:spcPct val="90000"/>
              </a:lnSpc>
            </a:pPr>
            <a:r>
              <a:rPr lang="it-IT" sz="3600" dirty="0">
                <a:solidFill>
                  <a:schemeClr val="bg1"/>
                </a:solidFill>
              </a:rPr>
              <a:t>I giorni del torneo</a:t>
            </a:r>
          </a:p>
        </p:txBody>
      </p:sp>
      <p:sp>
        <p:nvSpPr>
          <p:cNvPr id="7" name="Segnaposto numero diapositiva 6">
            <a:extLst>
              <a:ext uri="{FF2B5EF4-FFF2-40B4-BE49-F238E27FC236}">
                <a16:creationId xmlns:a16="http://schemas.microsoft.com/office/drawing/2014/main" id="{6B48CA6F-C72D-F944-B10D-0504BB669B47}"/>
              </a:ext>
            </a:extLst>
          </p:cNvPr>
          <p:cNvSpPr>
            <a:spLocks noGrp="1"/>
          </p:cNvSpPr>
          <p:nvPr>
            <p:ph type="sldNum" sz="quarter" idx="4294967295"/>
          </p:nvPr>
        </p:nvSpPr>
        <p:spPr>
          <a:xfrm>
            <a:off x="10352540" y="295729"/>
            <a:ext cx="838199" cy="767687"/>
          </a:xfrm>
        </p:spPr>
        <p:txBody>
          <a:bodyPr rtlCol="0"/>
          <a:lstStyle/>
          <a:p>
            <a:pPr rtl="0"/>
            <a:fld id="{9FF96B15-8338-45D5-A943-561235072D66}" type="slidenum">
              <a:rPr lang="it-IT" smtClean="0"/>
              <a:t>16</a:t>
            </a:fld>
            <a:endParaRPr lang="it-IT"/>
          </a:p>
        </p:txBody>
      </p:sp>
      <p:sp>
        <p:nvSpPr>
          <p:cNvPr id="13" name="CasellaDiTesto 12">
            <a:extLst>
              <a:ext uri="{FF2B5EF4-FFF2-40B4-BE49-F238E27FC236}">
                <a16:creationId xmlns:a16="http://schemas.microsoft.com/office/drawing/2014/main" id="{5B7FDCAA-6F69-4183-9024-BBA5C0A4964C}"/>
              </a:ext>
            </a:extLst>
          </p:cNvPr>
          <p:cNvSpPr txBox="1"/>
          <p:nvPr/>
        </p:nvSpPr>
        <p:spPr>
          <a:xfrm>
            <a:off x="5747657" y="1190171"/>
            <a:ext cx="3233129" cy="3737946"/>
          </a:xfrm>
          <a:prstGeom prst="rect">
            <a:avLst/>
          </a:prstGeom>
          <a:noFill/>
        </p:spPr>
        <p:txBody>
          <a:bodyPr wrap="none" rtlCol="0">
            <a:spAutoFit/>
          </a:bodyPr>
          <a:lstStyle/>
          <a:p>
            <a:pPr marL="342900" indent="-342900">
              <a:lnSpc>
                <a:spcPct val="150000"/>
              </a:lnSpc>
              <a:buFont typeface="+mj-lt"/>
              <a:buAutoNum type="arabicPeriod"/>
            </a:pPr>
            <a:r>
              <a:rPr lang="it-IT" sz="2000" dirty="0">
                <a:solidFill>
                  <a:schemeClr val="accent4">
                    <a:lumMod val="50000"/>
                  </a:schemeClr>
                </a:solidFill>
                <a:latin typeface="Calibri" panose="020F0502020204030204" pitchFamily="34" charset="0"/>
                <a:cs typeface="Calibri" panose="020F0502020204030204" pitchFamily="34" charset="0"/>
              </a:rPr>
              <a:t>L’accreditamento</a:t>
            </a:r>
          </a:p>
          <a:p>
            <a:pPr marL="342900" indent="-342900">
              <a:lnSpc>
                <a:spcPct val="150000"/>
              </a:lnSpc>
              <a:buFont typeface="+mj-lt"/>
              <a:buAutoNum type="arabicPeriod"/>
            </a:pPr>
            <a:r>
              <a:rPr lang="it-IT" sz="2000" dirty="0">
                <a:solidFill>
                  <a:schemeClr val="accent4">
                    <a:lumMod val="50000"/>
                  </a:schemeClr>
                </a:solidFill>
                <a:latin typeface="Calibri" panose="020F0502020204030204" pitchFamily="34" charset="0"/>
                <a:cs typeface="Calibri" panose="020F0502020204030204" pitchFamily="34" charset="0"/>
              </a:rPr>
              <a:t>La chiusura delle iscrizioni</a:t>
            </a:r>
          </a:p>
          <a:p>
            <a:pPr marL="342900" indent="-342900">
              <a:lnSpc>
                <a:spcPct val="150000"/>
              </a:lnSpc>
              <a:buFont typeface="+mj-lt"/>
              <a:buAutoNum type="arabicPeriod"/>
            </a:pPr>
            <a:r>
              <a:rPr lang="it-IT" sz="2000" dirty="0">
                <a:solidFill>
                  <a:schemeClr val="accent4">
                    <a:lumMod val="50000"/>
                  </a:schemeClr>
                </a:solidFill>
                <a:latin typeface="Calibri" panose="020F0502020204030204" pitchFamily="34" charset="0"/>
                <a:cs typeface="Calibri" panose="020F0502020204030204" pitchFamily="34" charset="0"/>
              </a:rPr>
              <a:t>Il primo turno</a:t>
            </a:r>
          </a:p>
          <a:p>
            <a:pPr marL="342900" indent="-342900">
              <a:lnSpc>
                <a:spcPct val="150000"/>
              </a:lnSpc>
              <a:buFont typeface="+mj-lt"/>
              <a:buAutoNum type="arabicPeriod"/>
            </a:pPr>
            <a:r>
              <a:rPr lang="it-IT" sz="2000" dirty="0">
                <a:solidFill>
                  <a:schemeClr val="accent4">
                    <a:lumMod val="50000"/>
                  </a:schemeClr>
                </a:solidFill>
                <a:latin typeface="Calibri" panose="020F0502020204030204" pitchFamily="34" charset="0"/>
                <a:cs typeface="Calibri" panose="020F0502020204030204" pitchFamily="34" charset="0"/>
              </a:rPr>
              <a:t>È ora di fare il punto</a:t>
            </a:r>
          </a:p>
          <a:p>
            <a:pPr marL="342900" indent="-342900">
              <a:lnSpc>
                <a:spcPct val="150000"/>
              </a:lnSpc>
              <a:buFont typeface="+mj-lt"/>
              <a:buAutoNum type="arabicPeriod"/>
            </a:pPr>
            <a:r>
              <a:rPr lang="it-IT" sz="2000" dirty="0">
                <a:solidFill>
                  <a:schemeClr val="accent4">
                    <a:lumMod val="50000"/>
                  </a:schemeClr>
                </a:solidFill>
                <a:latin typeface="Calibri" panose="020F0502020204030204" pitchFamily="34" charset="0"/>
                <a:cs typeface="Calibri" panose="020F0502020204030204" pitchFamily="34" charset="0"/>
              </a:rPr>
              <a:t>I turni intermedi</a:t>
            </a:r>
          </a:p>
          <a:p>
            <a:pPr marL="342900" indent="-342900">
              <a:lnSpc>
                <a:spcPct val="150000"/>
              </a:lnSpc>
              <a:buFont typeface="+mj-lt"/>
              <a:buAutoNum type="arabicPeriod"/>
            </a:pPr>
            <a:r>
              <a:rPr lang="it-IT" sz="2000" dirty="0">
                <a:solidFill>
                  <a:schemeClr val="accent4">
                    <a:lumMod val="50000"/>
                  </a:schemeClr>
                </a:solidFill>
                <a:latin typeface="Calibri" panose="020F0502020204030204" pitchFamily="34" charset="0"/>
                <a:cs typeface="Calibri" panose="020F0502020204030204" pitchFamily="34" charset="0"/>
              </a:rPr>
              <a:t>La bacheca</a:t>
            </a:r>
          </a:p>
          <a:p>
            <a:pPr marL="342900" indent="-342900">
              <a:lnSpc>
                <a:spcPct val="150000"/>
              </a:lnSpc>
              <a:buFont typeface="+mj-lt"/>
              <a:buAutoNum type="arabicPeriod"/>
            </a:pPr>
            <a:r>
              <a:rPr lang="it-IT" sz="2000" dirty="0">
                <a:solidFill>
                  <a:schemeClr val="accent4">
                    <a:lumMod val="50000"/>
                  </a:schemeClr>
                </a:solidFill>
                <a:latin typeface="Calibri" panose="020F0502020204030204" pitchFamily="34" charset="0"/>
                <a:cs typeface="Calibri" panose="020F0502020204030204" pitchFamily="34" charset="0"/>
              </a:rPr>
              <a:t>L’ultimo turno</a:t>
            </a:r>
          </a:p>
          <a:p>
            <a:pPr marL="342900" indent="-342900">
              <a:lnSpc>
                <a:spcPct val="150000"/>
              </a:lnSpc>
              <a:buFont typeface="+mj-lt"/>
              <a:buAutoNum type="arabicPeriod"/>
            </a:pPr>
            <a:r>
              <a:rPr lang="it-IT" sz="2000" dirty="0">
                <a:solidFill>
                  <a:schemeClr val="accent4">
                    <a:lumMod val="50000"/>
                  </a:schemeClr>
                </a:solidFill>
                <a:latin typeface="Calibri" panose="020F0502020204030204" pitchFamily="34" charset="0"/>
                <a:cs typeface="Calibri" panose="020F0502020204030204" pitchFamily="34" charset="0"/>
              </a:rPr>
              <a:t>La premiazione</a:t>
            </a:r>
          </a:p>
        </p:txBody>
      </p:sp>
    </p:spTree>
    <p:extLst>
      <p:ext uri="{BB962C8B-B14F-4D97-AF65-F5344CB8AC3E}">
        <p14:creationId xmlns:p14="http://schemas.microsoft.com/office/powerpoint/2010/main" val="15742106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588723-F88E-4F02-B1A9-D1224233BEEF}"/>
              </a:ext>
            </a:extLst>
          </p:cNvPr>
          <p:cNvSpPr>
            <a:spLocks noGrp="1"/>
          </p:cNvSpPr>
          <p:nvPr>
            <p:ph type="title"/>
          </p:nvPr>
        </p:nvSpPr>
        <p:spPr/>
        <p:txBody>
          <a:bodyPr rtlCol="0">
            <a:normAutofit/>
          </a:bodyPr>
          <a:lstStyle/>
          <a:p>
            <a:pPr rtl="0">
              <a:lnSpc>
                <a:spcPct val="90000"/>
              </a:lnSpc>
            </a:pPr>
            <a:r>
              <a:rPr lang="it-IT" sz="3600" dirty="0">
                <a:solidFill>
                  <a:schemeClr val="bg1"/>
                </a:solidFill>
              </a:rPr>
              <a:t>I giorni del torneo</a:t>
            </a:r>
          </a:p>
        </p:txBody>
      </p:sp>
      <p:sp>
        <p:nvSpPr>
          <p:cNvPr id="7" name="Segnaposto numero diapositiva 6">
            <a:extLst>
              <a:ext uri="{FF2B5EF4-FFF2-40B4-BE49-F238E27FC236}">
                <a16:creationId xmlns:a16="http://schemas.microsoft.com/office/drawing/2014/main" id="{6B48CA6F-C72D-F944-B10D-0504BB669B47}"/>
              </a:ext>
            </a:extLst>
          </p:cNvPr>
          <p:cNvSpPr>
            <a:spLocks noGrp="1"/>
          </p:cNvSpPr>
          <p:nvPr>
            <p:ph type="sldNum" sz="quarter" idx="4294967295"/>
          </p:nvPr>
        </p:nvSpPr>
        <p:spPr>
          <a:xfrm>
            <a:off x="10352540" y="295729"/>
            <a:ext cx="838199" cy="767687"/>
          </a:xfrm>
        </p:spPr>
        <p:txBody>
          <a:bodyPr rtlCol="0"/>
          <a:lstStyle/>
          <a:p>
            <a:pPr rtl="0"/>
            <a:fld id="{9FF96B15-8338-45D5-A943-561235072D66}" type="slidenum">
              <a:rPr lang="it-IT" smtClean="0"/>
              <a:t>17</a:t>
            </a:fld>
            <a:endParaRPr lang="it-IT"/>
          </a:p>
        </p:txBody>
      </p:sp>
      <p:sp>
        <p:nvSpPr>
          <p:cNvPr id="13" name="CasellaDiTesto 12">
            <a:extLst>
              <a:ext uri="{FF2B5EF4-FFF2-40B4-BE49-F238E27FC236}">
                <a16:creationId xmlns:a16="http://schemas.microsoft.com/office/drawing/2014/main" id="{5B7FDCAA-6F69-4183-9024-BBA5C0A4964C}"/>
              </a:ext>
            </a:extLst>
          </p:cNvPr>
          <p:cNvSpPr txBox="1"/>
          <p:nvPr/>
        </p:nvSpPr>
        <p:spPr>
          <a:xfrm>
            <a:off x="5095452" y="688726"/>
            <a:ext cx="6452535" cy="5262979"/>
          </a:xfrm>
          <a:prstGeom prst="rect">
            <a:avLst/>
          </a:prstGeom>
          <a:noFill/>
        </p:spPr>
        <p:txBody>
          <a:bodyPr wrap="square" rtlCol="0">
            <a:spAutoFit/>
          </a:bodyPr>
          <a:lstStyle/>
          <a:p>
            <a:pPr>
              <a:lnSpc>
                <a:spcPct val="200000"/>
              </a:lnSpc>
            </a:pPr>
            <a:r>
              <a:rPr lang="it-IT" sz="2800" u="sng" dirty="0">
                <a:solidFill>
                  <a:schemeClr val="accent4">
                    <a:lumMod val="50000"/>
                  </a:schemeClr>
                </a:solidFill>
                <a:latin typeface="Calibri" panose="020F0502020204030204" pitchFamily="34" charset="0"/>
                <a:cs typeface="Calibri" panose="020F0502020204030204" pitchFamily="34" charset="0"/>
              </a:rPr>
              <a:t>L’accreditamento</a:t>
            </a:r>
          </a:p>
          <a:p>
            <a:pPr algn="just"/>
            <a:r>
              <a:rPr lang="it-IT" sz="2000" dirty="0">
                <a:solidFill>
                  <a:schemeClr val="accent4">
                    <a:lumMod val="50000"/>
                  </a:schemeClr>
                </a:solidFill>
                <a:latin typeface="Calibri" panose="020F0502020204030204" pitchFamily="34" charset="0"/>
                <a:cs typeface="Calibri" panose="020F0502020204030204" pitchFamily="34" charset="0"/>
              </a:rPr>
              <a:t>Ritorna questo momento chiave del torneo.</a:t>
            </a:r>
          </a:p>
          <a:p>
            <a:pPr algn="just"/>
            <a:r>
              <a:rPr lang="it-IT" sz="2000" dirty="0">
                <a:solidFill>
                  <a:schemeClr val="accent4">
                    <a:lumMod val="50000"/>
                  </a:schemeClr>
                </a:solidFill>
                <a:latin typeface="Calibri" panose="020F0502020204030204" pitchFamily="34" charset="0"/>
                <a:cs typeface="Calibri" panose="020F0502020204030204" pitchFamily="34" charset="0"/>
              </a:rPr>
              <a:t>È il momento in cui l’Organizzatore è maggiormente impegnato, ci darà retta poco o niente specie con l’avvicinarsi del momento di chiusura delle iscrizioni.</a:t>
            </a:r>
          </a:p>
          <a:p>
            <a:pPr algn="just"/>
            <a:r>
              <a:rPr lang="it-IT" sz="2000" dirty="0">
                <a:solidFill>
                  <a:schemeClr val="accent4">
                    <a:lumMod val="50000"/>
                  </a:schemeClr>
                </a:solidFill>
                <a:latin typeface="Calibri" panose="020F0502020204030204" pitchFamily="34" charset="0"/>
                <a:cs typeface="Calibri" panose="020F0502020204030204" pitchFamily="34" charset="0"/>
              </a:rPr>
              <a:t>Sfruttiamo allora i primi momenti per prepararci in maniera ottimale:</a:t>
            </a:r>
          </a:p>
          <a:p>
            <a:pPr marL="457200" indent="-457200" algn="just">
              <a:buFont typeface="+mj-lt"/>
              <a:buAutoNum type="arabicPeriod"/>
            </a:pPr>
            <a:r>
              <a:rPr lang="it-IT" sz="2000" dirty="0">
                <a:solidFill>
                  <a:schemeClr val="accent4">
                    <a:lumMod val="50000"/>
                  </a:schemeClr>
                </a:solidFill>
                <a:latin typeface="Calibri" panose="020F0502020204030204" pitchFamily="34" charset="0"/>
                <a:cs typeface="Calibri" panose="020F0502020204030204" pitchFamily="34" charset="0"/>
              </a:rPr>
              <a:t>Accendiamo il PC e la stampante,</a:t>
            </a:r>
          </a:p>
          <a:p>
            <a:pPr marL="457200" indent="-457200" algn="just">
              <a:buFont typeface="+mj-lt"/>
              <a:buAutoNum type="arabicPeriod"/>
            </a:pPr>
            <a:r>
              <a:rPr lang="it-IT" sz="2000" dirty="0">
                <a:solidFill>
                  <a:schemeClr val="accent4">
                    <a:lumMod val="50000"/>
                  </a:schemeClr>
                </a:solidFill>
                <a:latin typeface="Calibri" panose="020F0502020204030204" pitchFamily="34" charset="0"/>
                <a:cs typeface="Calibri" panose="020F0502020204030204" pitchFamily="34" charset="0"/>
              </a:rPr>
              <a:t>Facciamo un briefing coi collaboratori,</a:t>
            </a:r>
          </a:p>
          <a:p>
            <a:pPr marL="457200" indent="-457200" algn="just">
              <a:buFont typeface="+mj-lt"/>
              <a:buAutoNum type="arabicPeriod"/>
            </a:pPr>
            <a:r>
              <a:rPr lang="it-IT" sz="2000" dirty="0">
                <a:solidFill>
                  <a:schemeClr val="accent4">
                    <a:lumMod val="50000"/>
                  </a:schemeClr>
                </a:solidFill>
                <a:latin typeface="Calibri" panose="020F0502020204030204" pitchFamily="34" charset="0"/>
                <a:cs typeface="Calibri" panose="020F0502020204030204" pitchFamily="34" charset="0"/>
              </a:rPr>
              <a:t>Facciamo un giro della sala per controllare che sia tutto in ordine e che ci siano i formulari a posto,</a:t>
            </a:r>
          </a:p>
          <a:p>
            <a:pPr marL="457200" indent="-457200" algn="just">
              <a:buFont typeface="+mj-lt"/>
              <a:buAutoNum type="arabicPeriod"/>
            </a:pPr>
            <a:r>
              <a:rPr lang="it-IT" sz="2000" dirty="0">
                <a:solidFill>
                  <a:schemeClr val="accent4">
                    <a:lumMod val="50000"/>
                  </a:schemeClr>
                </a:solidFill>
                <a:latin typeface="Calibri" panose="020F0502020204030204" pitchFamily="34" charset="0"/>
                <a:cs typeface="Calibri" panose="020F0502020204030204" pitchFamily="34" charset="0"/>
              </a:rPr>
              <a:t>Accendiamo gli orologi,</a:t>
            </a:r>
          </a:p>
          <a:p>
            <a:pPr marL="457200" indent="-457200" algn="just">
              <a:buFont typeface="+mj-lt"/>
              <a:buAutoNum type="arabicPeriod"/>
            </a:pPr>
            <a:r>
              <a:rPr lang="it-IT" sz="2000" dirty="0">
                <a:solidFill>
                  <a:schemeClr val="accent4">
                    <a:lumMod val="50000"/>
                  </a:schemeClr>
                </a:solidFill>
                <a:latin typeface="Calibri" panose="020F0502020204030204" pitchFamily="34" charset="0"/>
                <a:cs typeface="Calibri" panose="020F0502020204030204" pitchFamily="34" charset="0"/>
              </a:rPr>
              <a:t>Teniamo le nostre liste a portata di mano,</a:t>
            </a:r>
          </a:p>
          <a:p>
            <a:pPr marL="457200" indent="-457200" algn="just">
              <a:buFont typeface="+mj-lt"/>
              <a:buAutoNum type="arabicPeriod"/>
            </a:pPr>
            <a:r>
              <a:rPr lang="it-IT" sz="2000" dirty="0">
                <a:solidFill>
                  <a:schemeClr val="accent4">
                    <a:lumMod val="50000"/>
                  </a:schemeClr>
                </a:solidFill>
                <a:latin typeface="Calibri" panose="020F0502020204030204" pitchFamily="34" charset="0"/>
                <a:cs typeface="Calibri" panose="020F0502020204030204" pitchFamily="34" charset="0"/>
              </a:rPr>
              <a:t>Verifichiamo ancora una volta che tutto quello previsto fino a ieri sia stato realizzato o sistemato.</a:t>
            </a:r>
          </a:p>
        </p:txBody>
      </p:sp>
    </p:spTree>
    <p:extLst>
      <p:ext uri="{BB962C8B-B14F-4D97-AF65-F5344CB8AC3E}">
        <p14:creationId xmlns:p14="http://schemas.microsoft.com/office/powerpoint/2010/main" val="23121817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588723-F88E-4F02-B1A9-D1224233BEEF}"/>
              </a:ext>
            </a:extLst>
          </p:cNvPr>
          <p:cNvSpPr>
            <a:spLocks noGrp="1"/>
          </p:cNvSpPr>
          <p:nvPr>
            <p:ph type="title"/>
          </p:nvPr>
        </p:nvSpPr>
        <p:spPr/>
        <p:txBody>
          <a:bodyPr rtlCol="0">
            <a:normAutofit/>
          </a:bodyPr>
          <a:lstStyle/>
          <a:p>
            <a:pPr rtl="0">
              <a:lnSpc>
                <a:spcPct val="90000"/>
              </a:lnSpc>
            </a:pPr>
            <a:r>
              <a:rPr lang="it-IT" sz="3600" dirty="0">
                <a:solidFill>
                  <a:schemeClr val="bg1"/>
                </a:solidFill>
              </a:rPr>
              <a:t>I giorni del torneo</a:t>
            </a:r>
          </a:p>
        </p:txBody>
      </p:sp>
      <p:sp>
        <p:nvSpPr>
          <p:cNvPr id="7" name="Segnaposto numero diapositiva 6">
            <a:extLst>
              <a:ext uri="{FF2B5EF4-FFF2-40B4-BE49-F238E27FC236}">
                <a16:creationId xmlns:a16="http://schemas.microsoft.com/office/drawing/2014/main" id="{6B48CA6F-C72D-F944-B10D-0504BB669B47}"/>
              </a:ext>
            </a:extLst>
          </p:cNvPr>
          <p:cNvSpPr>
            <a:spLocks noGrp="1"/>
          </p:cNvSpPr>
          <p:nvPr>
            <p:ph type="sldNum" sz="quarter" idx="4294967295"/>
          </p:nvPr>
        </p:nvSpPr>
        <p:spPr>
          <a:xfrm>
            <a:off x="10352540" y="295729"/>
            <a:ext cx="838199" cy="767687"/>
          </a:xfrm>
        </p:spPr>
        <p:txBody>
          <a:bodyPr rtlCol="0"/>
          <a:lstStyle/>
          <a:p>
            <a:pPr rtl="0"/>
            <a:fld id="{9FF96B15-8338-45D5-A943-561235072D66}" type="slidenum">
              <a:rPr lang="it-IT" smtClean="0"/>
              <a:t>18</a:t>
            </a:fld>
            <a:endParaRPr lang="it-IT"/>
          </a:p>
        </p:txBody>
      </p:sp>
      <p:sp>
        <p:nvSpPr>
          <p:cNvPr id="13" name="CasellaDiTesto 12">
            <a:extLst>
              <a:ext uri="{FF2B5EF4-FFF2-40B4-BE49-F238E27FC236}">
                <a16:creationId xmlns:a16="http://schemas.microsoft.com/office/drawing/2014/main" id="{5B7FDCAA-6F69-4183-9024-BBA5C0A4964C}"/>
              </a:ext>
            </a:extLst>
          </p:cNvPr>
          <p:cNvSpPr txBox="1"/>
          <p:nvPr/>
        </p:nvSpPr>
        <p:spPr>
          <a:xfrm>
            <a:off x="5095452" y="688726"/>
            <a:ext cx="6452535" cy="5878532"/>
          </a:xfrm>
          <a:prstGeom prst="rect">
            <a:avLst/>
          </a:prstGeom>
          <a:noFill/>
        </p:spPr>
        <p:txBody>
          <a:bodyPr wrap="square" rtlCol="0">
            <a:spAutoFit/>
          </a:bodyPr>
          <a:lstStyle/>
          <a:p>
            <a:pPr>
              <a:lnSpc>
                <a:spcPct val="200000"/>
              </a:lnSpc>
            </a:pPr>
            <a:r>
              <a:rPr lang="it-IT" sz="2800" u="sng" dirty="0">
                <a:solidFill>
                  <a:schemeClr val="accent4">
                    <a:lumMod val="50000"/>
                  </a:schemeClr>
                </a:solidFill>
                <a:latin typeface="Calibri" panose="020F0502020204030204" pitchFamily="34" charset="0"/>
                <a:cs typeface="Calibri" panose="020F0502020204030204" pitchFamily="34" charset="0"/>
              </a:rPr>
              <a:t>La chiusura delle iscrizioni</a:t>
            </a:r>
          </a:p>
          <a:p>
            <a:pPr algn="just"/>
            <a:r>
              <a:rPr lang="it-IT" sz="2000" dirty="0">
                <a:solidFill>
                  <a:schemeClr val="accent4">
                    <a:lumMod val="50000"/>
                  </a:schemeClr>
                </a:solidFill>
                <a:latin typeface="Calibri" panose="020F0502020204030204" pitchFamily="34" charset="0"/>
                <a:cs typeface="Calibri" panose="020F0502020204030204" pitchFamily="34" charset="0"/>
              </a:rPr>
              <a:t>Ci siamo!</a:t>
            </a:r>
          </a:p>
          <a:p>
            <a:pPr algn="just"/>
            <a:r>
              <a:rPr lang="it-IT" sz="2000" dirty="0">
                <a:solidFill>
                  <a:schemeClr val="accent4">
                    <a:lumMod val="50000"/>
                  </a:schemeClr>
                </a:solidFill>
                <a:latin typeface="Calibri" panose="020F0502020204030204" pitchFamily="34" charset="0"/>
                <a:cs typeface="Calibri" panose="020F0502020204030204" pitchFamily="34" charset="0"/>
              </a:rPr>
              <a:t>Ora dobbiamo risolvere il nostro momento più delicato.</a:t>
            </a:r>
          </a:p>
          <a:p>
            <a:pPr algn="just"/>
            <a:r>
              <a:rPr lang="it-IT" sz="2000" dirty="0">
                <a:solidFill>
                  <a:schemeClr val="accent4">
                    <a:lumMod val="50000"/>
                  </a:schemeClr>
                </a:solidFill>
                <a:latin typeface="Calibri" panose="020F0502020204030204" pitchFamily="34" charset="0"/>
                <a:cs typeface="Calibri" panose="020F0502020204030204" pitchFamily="34" charset="0"/>
              </a:rPr>
              <a:t>Con l’Organizzatore verifichiamo che il tabellone comprenda </a:t>
            </a:r>
            <a:r>
              <a:rPr lang="it-IT" sz="2000" u="sng" dirty="0">
                <a:solidFill>
                  <a:schemeClr val="accent4">
                    <a:lumMod val="50000"/>
                  </a:schemeClr>
                </a:solidFill>
                <a:latin typeface="Calibri" panose="020F0502020204030204" pitchFamily="34" charset="0"/>
                <a:cs typeface="Calibri" panose="020F0502020204030204" pitchFamily="34" charset="0"/>
              </a:rPr>
              <a:t>tutti e solo</a:t>
            </a:r>
            <a:r>
              <a:rPr lang="it-IT" sz="2000" dirty="0">
                <a:solidFill>
                  <a:schemeClr val="accent4">
                    <a:lumMod val="50000"/>
                  </a:schemeClr>
                </a:solidFill>
                <a:latin typeface="Calibri" panose="020F0502020204030204" pitchFamily="34" charset="0"/>
                <a:cs typeface="Calibri" panose="020F0502020204030204" pitchFamily="34" charset="0"/>
              </a:rPr>
              <a:t> i giocatori presenti.</a:t>
            </a:r>
          </a:p>
          <a:p>
            <a:pPr algn="just"/>
            <a:r>
              <a:rPr lang="it-IT" sz="2000" dirty="0">
                <a:solidFill>
                  <a:schemeClr val="accent4">
                    <a:lumMod val="50000"/>
                  </a:schemeClr>
                </a:solidFill>
                <a:latin typeface="Calibri" panose="020F0502020204030204" pitchFamily="34" charset="0"/>
                <a:cs typeface="Calibri" panose="020F0502020204030204" pitchFamily="34" charset="0"/>
              </a:rPr>
              <a:t>Questi i punti d’attenzione indispensabili:</a:t>
            </a:r>
          </a:p>
          <a:p>
            <a:pPr marL="457200" indent="-457200" algn="just">
              <a:buFont typeface="Arial" panose="020B0604020202020204" pitchFamily="34" charset="0"/>
              <a:buChar char="•"/>
            </a:pPr>
            <a:r>
              <a:rPr lang="it-IT" sz="2000" dirty="0">
                <a:solidFill>
                  <a:schemeClr val="accent4">
                    <a:lumMod val="50000"/>
                  </a:schemeClr>
                </a:solidFill>
                <a:latin typeface="Calibri" panose="020F0502020204030204" pitchFamily="34" charset="0"/>
                <a:cs typeface="Calibri" panose="020F0502020204030204" pitchFamily="34" charset="0"/>
              </a:rPr>
              <a:t>Togliamo i preiscritti che non si sono presentati,</a:t>
            </a:r>
          </a:p>
          <a:p>
            <a:pPr marL="457200" indent="-457200" algn="just">
              <a:buFont typeface="Arial" panose="020B0604020202020204" pitchFamily="34" charset="0"/>
              <a:buChar char="•"/>
            </a:pPr>
            <a:r>
              <a:rPr lang="it-IT" sz="2000" dirty="0">
                <a:solidFill>
                  <a:schemeClr val="accent4">
                    <a:lumMod val="50000"/>
                  </a:schemeClr>
                </a:solidFill>
                <a:latin typeface="Calibri" panose="020F0502020204030204" pitchFamily="34" charset="0"/>
                <a:cs typeface="Calibri" panose="020F0502020204030204" pitchFamily="34" charset="0"/>
              </a:rPr>
              <a:t>Inseriamo i giocatori nuovi che non si erano preiscritti,</a:t>
            </a:r>
          </a:p>
          <a:p>
            <a:pPr marL="457200" indent="-457200" algn="just">
              <a:buFont typeface="Arial" panose="020B0604020202020204" pitchFamily="34" charset="0"/>
              <a:buChar char="•"/>
            </a:pPr>
            <a:r>
              <a:rPr lang="it-IT" sz="2000" dirty="0">
                <a:solidFill>
                  <a:schemeClr val="accent4">
                    <a:lumMod val="50000"/>
                  </a:schemeClr>
                </a:solidFill>
                <a:latin typeface="Calibri" panose="020F0502020204030204" pitchFamily="34" charset="0"/>
                <a:cs typeface="Calibri" panose="020F0502020204030204" pitchFamily="34" charset="0"/>
              </a:rPr>
              <a:t>Mettiamo le assenze note a priori, </a:t>
            </a:r>
          </a:p>
          <a:p>
            <a:pPr marL="457200" indent="-457200" algn="just">
              <a:buFont typeface="Arial" panose="020B0604020202020204" pitchFamily="34" charset="0"/>
              <a:buChar char="•"/>
            </a:pPr>
            <a:r>
              <a:rPr lang="it-IT" sz="2000" dirty="0">
                <a:solidFill>
                  <a:schemeClr val="accent4">
                    <a:lumMod val="50000"/>
                  </a:schemeClr>
                </a:solidFill>
                <a:latin typeface="Calibri" panose="020F0502020204030204" pitchFamily="34" charset="0"/>
                <a:cs typeface="Calibri" panose="020F0502020204030204" pitchFamily="34" charset="0"/>
              </a:rPr>
              <a:t>Controlliamo le false omonimie che creano fantasmi,</a:t>
            </a:r>
          </a:p>
          <a:p>
            <a:pPr marL="457200" indent="-457200" algn="just">
              <a:buFont typeface="Arial" panose="020B0604020202020204" pitchFamily="34" charset="0"/>
              <a:buChar char="•"/>
            </a:pPr>
            <a:r>
              <a:rPr lang="it-IT" sz="2000" dirty="0">
                <a:solidFill>
                  <a:schemeClr val="accent4">
                    <a:lumMod val="50000"/>
                  </a:schemeClr>
                </a:solidFill>
                <a:latin typeface="Calibri" panose="020F0502020204030204" pitchFamily="34" charset="0"/>
                <a:cs typeface="Calibri" panose="020F0502020204030204" pitchFamily="34" charset="0"/>
              </a:rPr>
              <a:t>Stampiamo ed esponiamo la lista dei presenti, lasciando alcuni minuti ai giocatori affinché si accertino della loro presenza in tabellone.</a:t>
            </a:r>
          </a:p>
          <a:p>
            <a:pPr algn="just"/>
            <a:r>
              <a:rPr lang="it-IT" sz="2000" dirty="0">
                <a:solidFill>
                  <a:schemeClr val="accent4">
                    <a:lumMod val="50000"/>
                  </a:schemeClr>
                </a:solidFill>
                <a:latin typeface="Calibri" panose="020F0502020204030204" pitchFamily="34" charset="0"/>
                <a:cs typeface="Calibri" panose="020F0502020204030204" pitchFamily="34" charset="0"/>
              </a:rPr>
              <a:t>Approfittiamo di questo breve lasso di tempo per verificare ancora una volta le assenze, specie quelle al primo turno.</a:t>
            </a:r>
          </a:p>
          <a:p>
            <a:pPr algn="just"/>
            <a:r>
              <a:rPr lang="it-IT" sz="2000" dirty="0">
                <a:solidFill>
                  <a:schemeClr val="accent4">
                    <a:lumMod val="50000"/>
                  </a:schemeClr>
                </a:solidFill>
                <a:latin typeface="Calibri" panose="020F0502020204030204" pitchFamily="34" charset="0"/>
                <a:cs typeface="Calibri" panose="020F0502020204030204" pitchFamily="34" charset="0"/>
              </a:rPr>
              <a:t>Se nessuno reclama possiamo generare, stampare ed esporre il primo abbinamento.</a:t>
            </a:r>
          </a:p>
        </p:txBody>
      </p:sp>
    </p:spTree>
    <p:extLst>
      <p:ext uri="{BB962C8B-B14F-4D97-AF65-F5344CB8AC3E}">
        <p14:creationId xmlns:p14="http://schemas.microsoft.com/office/powerpoint/2010/main" val="12647931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588723-F88E-4F02-B1A9-D1224233BEEF}"/>
              </a:ext>
            </a:extLst>
          </p:cNvPr>
          <p:cNvSpPr>
            <a:spLocks noGrp="1"/>
          </p:cNvSpPr>
          <p:nvPr>
            <p:ph type="title"/>
          </p:nvPr>
        </p:nvSpPr>
        <p:spPr/>
        <p:txBody>
          <a:bodyPr rtlCol="0">
            <a:normAutofit/>
          </a:bodyPr>
          <a:lstStyle/>
          <a:p>
            <a:pPr rtl="0">
              <a:lnSpc>
                <a:spcPct val="90000"/>
              </a:lnSpc>
            </a:pPr>
            <a:r>
              <a:rPr lang="it-IT" sz="3600" dirty="0">
                <a:solidFill>
                  <a:schemeClr val="bg1"/>
                </a:solidFill>
              </a:rPr>
              <a:t>I giorni del torneo</a:t>
            </a:r>
          </a:p>
        </p:txBody>
      </p:sp>
      <p:sp>
        <p:nvSpPr>
          <p:cNvPr id="7" name="Segnaposto numero diapositiva 6">
            <a:extLst>
              <a:ext uri="{FF2B5EF4-FFF2-40B4-BE49-F238E27FC236}">
                <a16:creationId xmlns:a16="http://schemas.microsoft.com/office/drawing/2014/main" id="{6B48CA6F-C72D-F944-B10D-0504BB669B47}"/>
              </a:ext>
            </a:extLst>
          </p:cNvPr>
          <p:cNvSpPr>
            <a:spLocks noGrp="1"/>
          </p:cNvSpPr>
          <p:nvPr>
            <p:ph type="sldNum" sz="quarter" idx="4294967295"/>
          </p:nvPr>
        </p:nvSpPr>
        <p:spPr>
          <a:xfrm>
            <a:off x="10352540" y="295729"/>
            <a:ext cx="838199" cy="767687"/>
          </a:xfrm>
        </p:spPr>
        <p:txBody>
          <a:bodyPr rtlCol="0"/>
          <a:lstStyle/>
          <a:p>
            <a:pPr rtl="0"/>
            <a:fld id="{9FF96B15-8338-45D5-A943-561235072D66}" type="slidenum">
              <a:rPr lang="it-IT" smtClean="0"/>
              <a:t>19</a:t>
            </a:fld>
            <a:endParaRPr lang="it-IT"/>
          </a:p>
        </p:txBody>
      </p:sp>
      <p:sp>
        <p:nvSpPr>
          <p:cNvPr id="13" name="CasellaDiTesto 12">
            <a:extLst>
              <a:ext uri="{FF2B5EF4-FFF2-40B4-BE49-F238E27FC236}">
                <a16:creationId xmlns:a16="http://schemas.microsoft.com/office/drawing/2014/main" id="{5B7FDCAA-6F69-4183-9024-BBA5C0A4964C}"/>
              </a:ext>
            </a:extLst>
          </p:cNvPr>
          <p:cNvSpPr txBox="1"/>
          <p:nvPr/>
        </p:nvSpPr>
        <p:spPr>
          <a:xfrm>
            <a:off x="5095452" y="688726"/>
            <a:ext cx="6452535" cy="5570756"/>
          </a:xfrm>
          <a:prstGeom prst="rect">
            <a:avLst/>
          </a:prstGeom>
          <a:noFill/>
        </p:spPr>
        <p:txBody>
          <a:bodyPr wrap="square" rtlCol="0">
            <a:spAutoFit/>
          </a:bodyPr>
          <a:lstStyle/>
          <a:p>
            <a:pPr>
              <a:lnSpc>
                <a:spcPct val="200000"/>
              </a:lnSpc>
            </a:pPr>
            <a:r>
              <a:rPr lang="it-IT" sz="2800" u="sng" dirty="0">
                <a:solidFill>
                  <a:schemeClr val="accent4">
                    <a:lumMod val="50000"/>
                  </a:schemeClr>
                </a:solidFill>
                <a:latin typeface="Calibri" panose="020F0502020204030204" pitchFamily="34" charset="0"/>
                <a:cs typeface="Calibri" panose="020F0502020204030204" pitchFamily="34" charset="0"/>
              </a:rPr>
              <a:t>Il primo turno</a:t>
            </a:r>
          </a:p>
          <a:p>
            <a:pPr algn="just"/>
            <a:r>
              <a:rPr lang="it-IT" sz="2000" dirty="0">
                <a:solidFill>
                  <a:schemeClr val="accent4">
                    <a:lumMod val="50000"/>
                  </a:schemeClr>
                </a:solidFill>
                <a:latin typeface="Calibri" panose="020F0502020204030204" pitchFamily="34" charset="0"/>
                <a:cs typeface="Calibri" panose="020F0502020204030204" pitchFamily="34" charset="0"/>
              </a:rPr>
              <a:t>Finalmente i giocatori sono seduti, siamo </a:t>
            </a:r>
            <a:r>
              <a:rPr lang="it-IT" sz="2000" u="sng" dirty="0">
                <a:solidFill>
                  <a:schemeClr val="accent4">
                    <a:lumMod val="50000"/>
                  </a:schemeClr>
                </a:solidFill>
                <a:latin typeface="Calibri" panose="020F0502020204030204" pitchFamily="34" charset="0"/>
                <a:cs typeface="Calibri" panose="020F0502020204030204" pitchFamily="34" charset="0"/>
              </a:rPr>
              <a:t>quasi</a:t>
            </a:r>
            <a:r>
              <a:rPr lang="it-IT" sz="2000" dirty="0">
                <a:solidFill>
                  <a:schemeClr val="accent4">
                    <a:lumMod val="50000"/>
                  </a:schemeClr>
                </a:solidFill>
                <a:latin typeface="Calibri" panose="020F0502020204030204" pitchFamily="34" charset="0"/>
                <a:cs typeface="Calibri" panose="020F0502020204030204" pitchFamily="34" charset="0"/>
              </a:rPr>
              <a:t> pronti per partire.</a:t>
            </a:r>
          </a:p>
          <a:p>
            <a:pPr algn="just"/>
            <a:r>
              <a:rPr lang="it-IT" sz="2000" dirty="0">
                <a:solidFill>
                  <a:schemeClr val="accent4">
                    <a:lumMod val="50000"/>
                  </a:schemeClr>
                </a:solidFill>
                <a:latin typeface="Calibri" panose="020F0502020204030204" pitchFamily="34" charset="0"/>
                <a:cs typeface="Calibri" panose="020F0502020204030204" pitchFamily="34" charset="0"/>
              </a:rPr>
              <a:t>Molti Organizzatori ci tengono a dare il benvenuto, hanno qualche comunicazione da fare ed è un momento prezioso per noi. Mentre ascoltiamo possiamo fare una veloce panoramica della sala per controllare che non ci siano  scacchiere senza giocatore, i fantasmi sono sempre in agguato. Informiamoci su eventuali assenti prima di far partire il turno, non si sa mai …</a:t>
            </a:r>
          </a:p>
          <a:p>
            <a:pPr algn="just"/>
            <a:r>
              <a:rPr lang="it-IT" sz="2000" dirty="0">
                <a:solidFill>
                  <a:schemeClr val="accent4">
                    <a:lumMod val="50000"/>
                  </a:schemeClr>
                </a:solidFill>
                <a:latin typeface="Calibri" panose="020F0502020204030204" pitchFamily="34" charset="0"/>
                <a:cs typeface="Calibri" panose="020F0502020204030204" pitchFamily="34" charset="0"/>
              </a:rPr>
              <a:t>Spendiamo anche noi due parole; questi potrebbero essere degli spunti:</a:t>
            </a:r>
          </a:p>
          <a:p>
            <a:pPr marL="342900" indent="-342900" algn="just">
              <a:buFont typeface="Arial" panose="020B0604020202020204" pitchFamily="34" charset="0"/>
              <a:buChar char="•"/>
            </a:pPr>
            <a:r>
              <a:rPr lang="it-IT" sz="2000" dirty="0">
                <a:solidFill>
                  <a:schemeClr val="accent4">
                    <a:lumMod val="50000"/>
                  </a:schemeClr>
                </a:solidFill>
                <a:latin typeface="Calibri" panose="020F0502020204030204" pitchFamily="34" charset="0"/>
                <a:cs typeface="Calibri" panose="020F0502020204030204" pitchFamily="34" charset="0"/>
              </a:rPr>
              <a:t>Numero di turni, cadenza di gioco, ecc.</a:t>
            </a:r>
          </a:p>
          <a:p>
            <a:pPr marL="342900" indent="-342900" algn="just">
              <a:buFont typeface="Arial" panose="020B0604020202020204" pitchFamily="34" charset="0"/>
              <a:buChar char="•"/>
            </a:pPr>
            <a:r>
              <a:rPr lang="it-IT" sz="2000" dirty="0">
                <a:solidFill>
                  <a:schemeClr val="accent4">
                    <a:lumMod val="50000"/>
                  </a:schemeClr>
                </a:solidFill>
                <a:latin typeface="Calibri" panose="020F0502020204030204" pitchFamily="34" charset="0"/>
                <a:cs typeface="Calibri" panose="020F0502020204030204" pitchFamily="34" charset="0"/>
              </a:rPr>
              <a:t>Definizione delle aree di torneo, posizione bacheca, ecc.</a:t>
            </a:r>
          </a:p>
          <a:p>
            <a:pPr algn="just"/>
            <a:endParaRPr lang="it-IT" sz="2000" dirty="0">
              <a:solidFill>
                <a:schemeClr val="accent4">
                  <a:lumMod val="50000"/>
                </a:schemeClr>
              </a:solidFill>
              <a:latin typeface="Calibri" panose="020F0502020204030204" pitchFamily="34" charset="0"/>
              <a:cs typeface="Calibri" panose="020F0502020204030204" pitchFamily="34" charset="0"/>
            </a:endParaRPr>
          </a:p>
          <a:p>
            <a:pPr algn="just"/>
            <a:r>
              <a:rPr lang="it-IT" sz="2000" dirty="0">
                <a:solidFill>
                  <a:schemeClr val="accent4">
                    <a:lumMod val="50000"/>
                  </a:schemeClr>
                </a:solidFill>
                <a:latin typeface="Calibri" panose="020F0502020204030204" pitchFamily="34" charset="0"/>
                <a:cs typeface="Calibri" panose="020F0502020204030204" pitchFamily="34" charset="0"/>
              </a:rPr>
              <a:t>Ok, basta! Ci sono domande? No? </a:t>
            </a:r>
            <a:r>
              <a:rPr lang="it-IT" sz="2000" b="1" i="1" dirty="0">
                <a:solidFill>
                  <a:schemeClr val="accent4">
                    <a:lumMod val="50000"/>
                  </a:schemeClr>
                </a:solidFill>
                <a:latin typeface="Calibri" panose="020F0502020204030204" pitchFamily="34" charset="0"/>
                <a:cs typeface="Calibri" panose="020F0502020204030204" pitchFamily="34" charset="0"/>
              </a:rPr>
              <a:t>In moto il Bianco!</a:t>
            </a:r>
            <a:endParaRPr lang="it-IT" sz="2000" dirty="0">
              <a:solidFill>
                <a:schemeClr val="accent4">
                  <a:lumMod val="50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79755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588723-F88E-4F02-B1A9-D1224233BEEF}"/>
              </a:ext>
            </a:extLst>
          </p:cNvPr>
          <p:cNvSpPr>
            <a:spLocks noGrp="1"/>
          </p:cNvSpPr>
          <p:nvPr>
            <p:ph type="title"/>
          </p:nvPr>
        </p:nvSpPr>
        <p:spPr/>
        <p:txBody>
          <a:bodyPr rtlCol="0">
            <a:normAutofit/>
          </a:bodyPr>
          <a:lstStyle/>
          <a:p>
            <a:pPr rtl="0">
              <a:lnSpc>
                <a:spcPct val="90000"/>
              </a:lnSpc>
            </a:pPr>
            <a:r>
              <a:rPr lang="it-IT" sz="4000" dirty="0">
                <a:solidFill>
                  <a:schemeClr val="bg1"/>
                </a:solidFill>
              </a:rPr>
              <a:t>I momenti del torneo</a:t>
            </a:r>
          </a:p>
        </p:txBody>
      </p:sp>
      <p:sp>
        <p:nvSpPr>
          <p:cNvPr id="3" name="Segnaposto testo 2">
            <a:extLst>
              <a:ext uri="{FF2B5EF4-FFF2-40B4-BE49-F238E27FC236}">
                <a16:creationId xmlns:a16="http://schemas.microsoft.com/office/drawing/2014/main" id="{902B5742-D468-45B7-9156-641CD4D80AD3}"/>
              </a:ext>
            </a:extLst>
          </p:cNvPr>
          <p:cNvSpPr>
            <a:spLocks noGrp="1"/>
          </p:cNvSpPr>
          <p:nvPr>
            <p:ph type="body" sz="quarter" idx="13"/>
          </p:nvPr>
        </p:nvSpPr>
        <p:spPr>
          <a:xfrm>
            <a:off x="6678613" y="1991044"/>
            <a:ext cx="2503487" cy="720000"/>
          </a:xfrm>
          <a:ln w="76200">
            <a:solidFill>
              <a:srgbClr val="0070C0"/>
            </a:solidFill>
          </a:ln>
        </p:spPr>
        <p:txBody>
          <a:bodyPr rtlCol="0">
            <a:normAutofit/>
          </a:bodyPr>
          <a:lstStyle/>
          <a:p>
            <a:pPr rtl="0"/>
            <a:r>
              <a:rPr lang="it-IT" sz="2400" dirty="0">
                <a:solidFill>
                  <a:srgbClr val="002060"/>
                </a:solidFill>
                <a:latin typeface="Calibri" panose="020F0502020204030204" pitchFamily="34" charset="0"/>
                <a:cs typeface="Calibri" panose="020F0502020204030204" pitchFamily="34" charset="0"/>
              </a:rPr>
              <a:t>La preparazione</a:t>
            </a:r>
          </a:p>
        </p:txBody>
      </p:sp>
      <p:sp>
        <p:nvSpPr>
          <p:cNvPr id="4" name="Segnaposto testo 3">
            <a:extLst>
              <a:ext uri="{FF2B5EF4-FFF2-40B4-BE49-F238E27FC236}">
                <a16:creationId xmlns:a16="http://schemas.microsoft.com/office/drawing/2014/main" id="{D88D3AC9-532C-45CE-A886-41FE54A32E61}"/>
              </a:ext>
            </a:extLst>
          </p:cNvPr>
          <p:cNvSpPr>
            <a:spLocks noGrp="1"/>
          </p:cNvSpPr>
          <p:nvPr>
            <p:ph type="body" sz="quarter" idx="14"/>
          </p:nvPr>
        </p:nvSpPr>
        <p:spPr>
          <a:xfrm>
            <a:off x="6678613" y="3069000"/>
            <a:ext cx="2503487" cy="720000"/>
          </a:xfrm>
          <a:ln>
            <a:solidFill>
              <a:srgbClr val="0070C0"/>
            </a:solidFill>
          </a:ln>
        </p:spPr>
        <p:txBody>
          <a:bodyPr rtlCol="0">
            <a:normAutofit/>
          </a:bodyPr>
          <a:lstStyle/>
          <a:p>
            <a:pPr rtl="0"/>
            <a:r>
              <a:rPr lang="it-IT" sz="2400" dirty="0">
                <a:solidFill>
                  <a:srgbClr val="002060"/>
                </a:solidFill>
                <a:latin typeface="Calibri" panose="020F0502020204030204" pitchFamily="34" charset="0"/>
                <a:cs typeface="Calibri" panose="020F0502020204030204" pitchFamily="34" charset="0"/>
              </a:rPr>
              <a:t>I giorni del torneo</a:t>
            </a:r>
          </a:p>
        </p:txBody>
      </p:sp>
      <p:sp>
        <p:nvSpPr>
          <p:cNvPr id="5" name="Segnaposto testo 4">
            <a:extLst>
              <a:ext uri="{FF2B5EF4-FFF2-40B4-BE49-F238E27FC236}">
                <a16:creationId xmlns:a16="http://schemas.microsoft.com/office/drawing/2014/main" id="{CB033E00-5119-4205-BD29-9D1A753BE3C3}"/>
              </a:ext>
            </a:extLst>
          </p:cNvPr>
          <p:cNvSpPr>
            <a:spLocks noGrp="1"/>
          </p:cNvSpPr>
          <p:nvPr>
            <p:ph type="body" sz="quarter" idx="15"/>
          </p:nvPr>
        </p:nvSpPr>
        <p:spPr>
          <a:xfrm>
            <a:off x="6678613" y="4146956"/>
            <a:ext cx="2503487" cy="720000"/>
          </a:xfrm>
          <a:ln>
            <a:solidFill>
              <a:srgbClr val="0070C0"/>
            </a:solidFill>
          </a:ln>
        </p:spPr>
        <p:txBody>
          <a:bodyPr rtlCol="0">
            <a:normAutofit/>
          </a:bodyPr>
          <a:lstStyle/>
          <a:p>
            <a:pPr rtl="0"/>
            <a:r>
              <a:rPr lang="it-IT" sz="2400" dirty="0">
                <a:solidFill>
                  <a:srgbClr val="002060"/>
                </a:solidFill>
                <a:latin typeface="Calibri" panose="020F0502020204030204" pitchFamily="34" charset="0"/>
                <a:cs typeface="Calibri" panose="020F0502020204030204" pitchFamily="34" charset="0"/>
              </a:rPr>
              <a:t>Finito … e ora?</a:t>
            </a:r>
          </a:p>
        </p:txBody>
      </p:sp>
      <p:sp>
        <p:nvSpPr>
          <p:cNvPr id="7" name="Segnaposto numero diapositiva 6">
            <a:extLst>
              <a:ext uri="{FF2B5EF4-FFF2-40B4-BE49-F238E27FC236}">
                <a16:creationId xmlns:a16="http://schemas.microsoft.com/office/drawing/2014/main" id="{6B48CA6F-C72D-F944-B10D-0504BB669B47}"/>
              </a:ext>
            </a:extLst>
          </p:cNvPr>
          <p:cNvSpPr>
            <a:spLocks noGrp="1"/>
          </p:cNvSpPr>
          <p:nvPr>
            <p:ph type="sldNum" sz="quarter" idx="4294967295"/>
          </p:nvPr>
        </p:nvSpPr>
        <p:spPr>
          <a:xfrm>
            <a:off x="10352540" y="295729"/>
            <a:ext cx="838199" cy="767687"/>
          </a:xfrm>
        </p:spPr>
        <p:txBody>
          <a:bodyPr rtlCol="0"/>
          <a:lstStyle/>
          <a:p>
            <a:pPr rtl="0"/>
            <a:fld id="{9FF96B15-8338-45D5-A943-561235072D66}" type="slidenum">
              <a:rPr lang="it-IT" smtClean="0"/>
              <a:t>2</a:t>
            </a:fld>
            <a:endParaRPr lang="it-IT"/>
          </a:p>
        </p:txBody>
      </p:sp>
    </p:spTree>
    <p:extLst>
      <p:ext uri="{BB962C8B-B14F-4D97-AF65-F5344CB8AC3E}">
        <p14:creationId xmlns:p14="http://schemas.microsoft.com/office/powerpoint/2010/main" val="9448750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588723-F88E-4F02-B1A9-D1224233BEEF}"/>
              </a:ext>
            </a:extLst>
          </p:cNvPr>
          <p:cNvSpPr>
            <a:spLocks noGrp="1"/>
          </p:cNvSpPr>
          <p:nvPr>
            <p:ph type="title"/>
          </p:nvPr>
        </p:nvSpPr>
        <p:spPr/>
        <p:txBody>
          <a:bodyPr rtlCol="0">
            <a:normAutofit/>
          </a:bodyPr>
          <a:lstStyle/>
          <a:p>
            <a:pPr rtl="0">
              <a:lnSpc>
                <a:spcPct val="90000"/>
              </a:lnSpc>
            </a:pPr>
            <a:r>
              <a:rPr lang="it-IT" sz="3600" dirty="0">
                <a:solidFill>
                  <a:schemeClr val="bg1"/>
                </a:solidFill>
              </a:rPr>
              <a:t>I giorni del torneo</a:t>
            </a:r>
          </a:p>
        </p:txBody>
      </p:sp>
      <p:sp>
        <p:nvSpPr>
          <p:cNvPr id="7" name="Segnaposto numero diapositiva 6">
            <a:extLst>
              <a:ext uri="{FF2B5EF4-FFF2-40B4-BE49-F238E27FC236}">
                <a16:creationId xmlns:a16="http://schemas.microsoft.com/office/drawing/2014/main" id="{6B48CA6F-C72D-F944-B10D-0504BB669B47}"/>
              </a:ext>
            </a:extLst>
          </p:cNvPr>
          <p:cNvSpPr>
            <a:spLocks noGrp="1"/>
          </p:cNvSpPr>
          <p:nvPr>
            <p:ph type="sldNum" sz="quarter" idx="4294967295"/>
          </p:nvPr>
        </p:nvSpPr>
        <p:spPr>
          <a:xfrm>
            <a:off x="10352540" y="295729"/>
            <a:ext cx="838199" cy="767687"/>
          </a:xfrm>
        </p:spPr>
        <p:txBody>
          <a:bodyPr rtlCol="0"/>
          <a:lstStyle/>
          <a:p>
            <a:pPr rtl="0"/>
            <a:fld id="{9FF96B15-8338-45D5-A943-561235072D66}" type="slidenum">
              <a:rPr lang="it-IT" smtClean="0"/>
              <a:t>20</a:t>
            </a:fld>
            <a:endParaRPr lang="it-IT"/>
          </a:p>
        </p:txBody>
      </p:sp>
      <p:sp>
        <p:nvSpPr>
          <p:cNvPr id="13" name="CasellaDiTesto 12">
            <a:extLst>
              <a:ext uri="{FF2B5EF4-FFF2-40B4-BE49-F238E27FC236}">
                <a16:creationId xmlns:a16="http://schemas.microsoft.com/office/drawing/2014/main" id="{5B7FDCAA-6F69-4183-9024-BBA5C0A4964C}"/>
              </a:ext>
            </a:extLst>
          </p:cNvPr>
          <p:cNvSpPr txBox="1"/>
          <p:nvPr/>
        </p:nvSpPr>
        <p:spPr>
          <a:xfrm>
            <a:off x="5095452" y="688726"/>
            <a:ext cx="6721410" cy="5262979"/>
          </a:xfrm>
          <a:prstGeom prst="rect">
            <a:avLst/>
          </a:prstGeom>
          <a:noFill/>
        </p:spPr>
        <p:txBody>
          <a:bodyPr wrap="square" rtlCol="0">
            <a:spAutoFit/>
          </a:bodyPr>
          <a:lstStyle/>
          <a:p>
            <a:pPr>
              <a:lnSpc>
                <a:spcPct val="200000"/>
              </a:lnSpc>
            </a:pPr>
            <a:r>
              <a:rPr lang="it-IT" sz="2800" u="sng" dirty="0">
                <a:solidFill>
                  <a:schemeClr val="accent4">
                    <a:lumMod val="50000"/>
                  </a:schemeClr>
                </a:solidFill>
                <a:latin typeface="Calibri" panose="020F0502020204030204" pitchFamily="34" charset="0"/>
                <a:cs typeface="Calibri" panose="020F0502020204030204" pitchFamily="34" charset="0"/>
              </a:rPr>
              <a:t>È ora di fare il punto</a:t>
            </a:r>
          </a:p>
          <a:p>
            <a:pPr algn="just"/>
            <a:r>
              <a:rPr lang="it-IT" sz="2000" dirty="0">
                <a:solidFill>
                  <a:schemeClr val="accent4">
                    <a:lumMod val="50000"/>
                  </a:schemeClr>
                </a:solidFill>
                <a:latin typeface="Calibri" panose="020F0502020204030204" pitchFamily="34" charset="0"/>
                <a:cs typeface="Calibri" panose="020F0502020204030204" pitchFamily="34" charset="0"/>
              </a:rPr>
              <a:t>Che bel silenzio … si sente solo lo scalpiccio dei pezzi sulla scacchiera ed i bilancieri che vengono schiacciati.</a:t>
            </a:r>
          </a:p>
          <a:p>
            <a:pPr algn="just"/>
            <a:r>
              <a:rPr lang="it-IT" sz="2000" dirty="0">
                <a:solidFill>
                  <a:schemeClr val="accent4">
                    <a:lumMod val="50000"/>
                  </a:schemeClr>
                </a:solidFill>
                <a:latin typeface="Calibri" panose="020F0502020204030204" pitchFamily="34" charset="0"/>
                <a:cs typeface="Calibri" panose="020F0502020204030204" pitchFamily="34" charset="0"/>
              </a:rPr>
              <a:t>Abbiamo un po’ di tempo per decomprimere lo stress accumulato nel decollo e possiamo riordinare le idee. </a:t>
            </a:r>
          </a:p>
          <a:p>
            <a:pPr algn="just"/>
            <a:r>
              <a:rPr lang="it-IT" sz="2000" dirty="0">
                <a:solidFill>
                  <a:schemeClr val="accent4">
                    <a:lumMod val="50000"/>
                  </a:schemeClr>
                </a:solidFill>
                <a:latin typeface="Calibri" panose="020F0502020204030204" pitchFamily="34" charset="0"/>
                <a:cs typeface="Calibri" panose="020F0502020204030204" pitchFamily="34" charset="0"/>
              </a:rPr>
              <a:t>Si comincia dalla sala: giro preliminare per verificare che tutti gli orologi siano stati messi in moto.</a:t>
            </a:r>
          </a:p>
          <a:p>
            <a:pPr algn="just"/>
            <a:r>
              <a:rPr lang="it-IT" sz="2000" dirty="0">
                <a:solidFill>
                  <a:schemeClr val="accent4">
                    <a:lumMod val="50000"/>
                  </a:schemeClr>
                </a:solidFill>
                <a:latin typeface="Calibri" panose="020F0502020204030204" pitchFamily="34" charset="0"/>
                <a:cs typeface="Calibri" panose="020F0502020204030204" pitchFamily="34" charset="0"/>
              </a:rPr>
              <a:t>Passiamo al PC: apriamo il verbale ed annotiamo tutto quello che è successo, compreso (e direi soprattutto) l’orario di partenza. Non chiuderemo più il verbale fino al momento dell’omologazione; </a:t>
            </a:r>
            <a:r>
              <a:rPr lang="it-IT" sz="2000" u="sng" dirty="0">
                <a:solidFill>
                  <a:schemeClr val="accent4">
                    <a:lumMod val="50000"/>
                  </a:schemeClr>
                </a:solidFill>
                <a:latin typeface="Calibri" panose="020F0502020204030204" pitchFamily="34" charset="0"/>
                <a:cs typeface="Calibri" panose="020F0502020204030204" pitchFamily="34" charset="0"/>
              </a:rPr>
              <a:t>sarà il nostro diario di bordo </a:t>
            </a:r>
            <a:r>
              <a:rPr lang="it-IT" sz="1200" i="1" u="sng" dirty="0">
                <a:solidFill>
                  <a:schemeClr val="accent4">
                    <a:lumMod val="50000"/>
                  </a:schemeClr>
                </a:solidFill>
                <a:latin typeface="Calibri" panose="020F0502020204030204" pitchFamily="34" charset="0"/>
                <a:cs typeface="Calibri" panose="020F0502020204030204" pitchFamily="34" charset="0"/>
              </a:rPr>
              <a:t>[M. Mascheroni, 2008]</a:t>
            </a:r>
            <a:r>
              <a:rPr lang="it-IT" sz="2000" dirty="0">
                <a:solidFill>
                  <a:schemeClr val="accent4">
                    <a:lumMod val="50000"/>
                  </a:schemeClr>
                </a:solidFill>
                <a:latin typeface="Calibri" panose="020F0502020204030204" pitchFamily="34" charset="0"/>
                <a:cs typeface="Calibri" panose="020F0502020204030204" pitchFamily="34" charset="0"/>
              </a:rPr>
              <a:t>.</a:t>
            </a:r>
          </a:p>
          <a:p>
            <a:pPr algn="just"/>
            <a:r>
              <a:rPr lang="it-IT" sz="2000" dirty="0">
                <a:solidFill>
                  <a:schemeClr val="accent4">
                    <a:lumMod val="50000"/>
                  </a:schemeClr>
                </a:solidFill>
                <a:latin typeface="Calibri" panose="020F0502020204030204" pitchFamily="34" charset="0"/>
                <a:cs typeface="Calibri" panose="020F0502020204030204" pitchFamily="34" charset="0"/>
              </a:rPr>
              <a:t>Fatti questi passaggi veloci verifichiamo i settaggi degli orologi e la notazione delle mosse, per poi goderci la routine del torneo, esattamente come se fossimo in volo di crociera fino all’ultimo turno. O quasi …</a:t>
            </a:r>
          </a:p>
        </p:txBody>
      </p:sp>
    </p:spTree>
    <p:extLst>
      <p:ext uri="{BB962C8B-B14F-4D97-AF65-F5344CB8AC3E}">
        <p14:creationId xmlns:p14="http://schemas.microsoft.com/office/powerpoint/2010/main" val="34915466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588723-F88E-4F02-B1A9-D1224233BEEF}"/>
              </a:ext>
            </a:extLst>
          </p:cNvPr>
          <p:cNvSpPr>
            <a:spLocks noGrp="1"/>
          </p:cNvSpPr>
          <p:nvPr>
            <p:ph type="title"/>
          </p:nvPr>
        </p:nvSpPr>
        <p:spPr/>
        <p:txBody>
          <a:bodyPr rtlCol="0">
            <a:normAutofit/>
          </a:bodyPr>
          <a:lstStyle/>
          <a:p>
            <a:pPr rtl="0">
              <a:lnSpc>
                <a:spcPct val="90000"/>
              </a:lnSpc>
            </a:pPr>
            <a:r>
              <a:rPr lang="it-IT" sz="3600" dirty="0">
                <a:solidFill>
                  <a:schemeClr val="bg1"/>
                </a:solidFill>
              </a:rPr>
              <a:t>I giorni del torneo</a:t>
            </a:r>
          </a:p>
        </p:txBody>
      </p:sp>
      <p:sp>
        <p:nvSpPr>
          <p:cNvPr id="7" name="Segnaposto numero diapositiva 6">
            <a:extLst>
              <a:ext uri="{FF2B5EF4-FFF2-40B4-BE49-F238E27FC236}">
                <a16:creationId xmlns:a16="http://schemas.microsoft.com/office/drawing/2014/main" id="{6B48CA6F-C72D-F944-B10D-0504BB669B47}"/>
              </a:ext>
            </a:extLst>
          </p:cNvPr>
          <p:cNvSpPr>
            <a:spLocks noGrp="1"/>
          </p:cNvSpPr>
          <p:nvPr>
            <p:ph type="sldNum" sz="quarter" idx="4294967295"/>
          </p:nvPr>
        </p:nvSpPr>
        <p:spPr>
          <a:xfrm>
            <a:off x="10352540" y="295729"/>
            <a:ext cx="838199" cy="767687"/>
          </a:xfrm>
        </p:spPr>
        <p:txBody>
          <a:bodyPr rtlCol="0"/>
          <a:lstStyle/>
          <a:p>
            <a:pPr rtl="0"/>
            <a:fld id="{9FF96B15-8338-45D5-A943-561235072D66}" type="slidenum">
              <a:rPr lang="it-IT" smtClean="0"/>
              <a:t>21</a:t>
            </a:fld>
            <a:endParaRPr lang="it-IT"/>
          </a:p>
        </p:txBody>
      </p:sp>
      <p:sp>
        <p:nvSpPr>
          <p:cNvPr id="13" name="CasellaDiTesto 12">
            <a:extLst>
              <a:ext uri="{FF2B5EF4-FFF2-40B4-BE49-F238E27FC236}">
                <a16:creationId xmlns:a16="http://schemas.microsoft.com/office/drawing/2014/main" id="{5B7FDCAA-6F69-4183-9024-BBA5C0A4964C}"/>
              </a:ext>
            </a:extLst>
          </p:cNvPr>
          <p:cNvSpPr txBox="1"/>
          <p:nvPr/>
        </p:nvSpPr>
        <p:spPr>
          <a:xfrm>
            <a:off x="5095452" y="688726"/>
            <a:ext cx="6721410" cy="5878532"/>
          </a:xfrm>
          <a:prstGeom prst="rect">
            <a:avLst/>
          </a:prstGeom>
          <a:noFill/>
        </p:spPr>
        <p:txBody>
          <a:bodyPr wrap="square" rtlCol="0">
            <a:spAutoFit/>
          </a:bodyPr>
          <a:lstStyle/>
          <a:p>
            <a:pPr>
              <a:lnSpc>
                <a:spcPct val="200000"/>
              </a:lnSpc>
            </a:pPr>
            <a:r>
              <a:rPr lang="it-IT" sz="2800" u="sng" dirty="0">
                <a:solidFill>
                  <a:schemeClr val="accent4">
                    <a:lumMod val="50000"/>
                  </a:schemeClr>
                </a:solidFill>
                <a:latin typeface="Calibri" panose="020F0502020204030204" pitchFamily="34" charset="0"/>
                <a:cs typeface="Calibri" panose="020F0502020204030204" pitchFamily="34" charset="0"/>
              </a:rPr>
              <a:t>I turni intermedi			</a:t>
            </a:r>
            <a:r>
              <a:rPr lang="it-IT" sz="1200" u="sng" dirty="0">
                <a:solidFill>
                  <a:schemeClr val="accent4">
                    <a:lumMod val="50000"/>
                  </a:schemeClr>
                </a:solidFill>
                <a:latin typeface="Calibri" panose="020F0502020204030204" pitchFamily="34" charset="0"/>
                <a:cs typeface="Calibri" panose="020F0502020204030204" pitchFamily="34" charset="0"/>
              </a:rPr>
              <a:t>(1/3)</a:t>
            </a:r>
          </a:p>
          <a:p>
            <a:pPr algn="just"/>
            <a:r>
              <a:rPr lang="it-IT" sz="2000" dirty="0">
                <a:solidFill>
                  <a:schemeClr val="accent4">
                    <a:lumMod val="50000"/>
                  </a:schemeClr>
                </a:solidFill>
                <a:latin typeface="Calibri" panose="020F0502020204030204" pitchFamily="34" charset="0"/>
                <a:cs typeface="Calibri" panose="020F0502020204030204" pitchFamily="34" charset="0"/>
              </a:rPr>
              <a:t>Entriamo così nella routine del torneo, il primo turno non è poi così diverso dai successivi.</a:t>
            </a:r>
          </a:p>
          <a:p>
            <a:pPr algn="just"/>
            <a:r>
              <a:rPr lang="it-IT" sz="2000" dirty="0">
                <a:solidFill>
                  <a:schemeClr val="accent4">
                    <a:lumMod val="50000"/>
                  </a:schemeClr>
                </a:solidFill>
                <a:latin typeface="Calibri" panose="020F0502020204030204" pitchFamily="34" charset="0"/>
                <a:cs typeface="Calibri" panose="020F0502020204030204" pitchFamily="34" charset="0"/>
              </a:rPr>
              <a:t>Raccogliamo i formulari man mano che finiscono le partite e controlliamo subito che nomi, risultati e firme siano presenti e coerenti.</a:t>
            </a:r>
          </a:p>
          <a:p>
            <a:pPr algn="just"/>
            <a:r>
              <a:rPr lang="it-IT" sz="2000" dirty="0">
                <a:solidFill>
                  <a:schemeClr val="accent4">
                    <a:lumMod val="50000"/>
                  </a:schemeClr>
                </a:solidFill>
                <a:latin typeface="Calibri" panose="020F0502020204030204" pitchFamily="34" charset="0"/>
                <a:cs typeface="Calibri" panose="020F0502020204030204" pitchFamily="34" charset="0"/>
              </a:rPr>
              <a:t>Annotiamo i risultati su di un turno stampato </a:t>
            </a:r>
            <a:r>
              <a:rPr lang="it-IT" sz="2000" i="1" dirty="0">
                <a:solidFill>
                  <a:schemeClr val="accent4">
                    <a:lumMod val="50000"/>
                  </a:schemeClr>
                </a:solidFill>
                <a:latin typeface="Calibri" panose="020F0502020204030204" pitchFamily="34" charset="0"/>
                <a:cs typeface="Calibri" panose="020F0502020204030204" pitchFamily="34" charset="0"/>
              </a:rPr>
              <a:t>ad hoc</a:t>
            </a:r>
            <a:r>
              <a:rPr lang="it-IT" sz="2000" dirty="0">
                <a:solidFill>
                  <a:schemeClr val="accent4">
                    <a:lumMod val="50000"/>
                  </a:schemeClr>
                </a:solidFill>
                <a:latin typeface="Calibri" panose="020F0502020204030204" pitchFamily="34" charset="0"/>
                <a:cs typeface="Calibri" panose="020F0502020204030204" pitchFamily="34" charset="0"/>
              </a:rPr>
              <a:t> per fare da copertina ai formulari raccolti e li conserviamo assieme per eventuali verifiche. Concordate con l’Organizzatore un posto dove verranno custoditi in modo che siano facilmente accessibili ad entrambi.</a:t>
            </a:r>
          </a:p>
          <a:p>
            <a:pPr algn="just"/>
            <a:r>
              <a:rPr lang="it-IT" sz="2000" dirty="0">
                <a:solidFill>
                  <a:schemeClr val="accent4">
                    <a:lumMod val="50000"/>
                  </a:schemeClr>
                </a:solidFill>
                <a:latin typeface="Calibri" panose="020F0502020204030204" pitchFamily="34" charset="0"/>
                <a:cs typeface="Calibri" panose="020F0502020204030204" pitchFamily="34" charset="0"/>
              </a:rPr>
              <a:t>Se c’è un lasso di tempo tra la pubblicazione dei risultati ed il nuovo abbinamento fatelo presente ai giocatori nell’intervento fatto prima del primo turno ed esponete la notizia in bacheca.</a:t>
            </a:r>
          </a:p>
          <a:p>
            <a:pPr algn="just"/>
            <a:r>
              <a:rPr lang="it-IT" sz="2000" dirty="0">
                <a:solidFill>
                  <a:schemeClr val="accent4">
                    <a:lumMod val="50000"/>
                  </a:schemeClr>
                </a:solidFill>
                <a:latin typeface="Calibri" panose="020F0502020204030204" pitchFamily="34" charset="0"/>
                <a:cs typeface="Calibri" panose="020F0502020204030204" pitchFamily="34" charset="0"/>
              </a:rPr>
              <a:t>Se l’organizzatore vuole pubblicare lo svolgimento del torneo su internet (turni, classifiche, ecc.) forniamogli i dati tempestivamente, compatibilmente alle esigenze del torneo.</a:t>
            </a:r>
          </a:p>
        </p:txBody>
      </p:sp>
    </p:spTree>
    <p:extLst>
      <p:ext uri="{BB962C8B-B14F-4D97-AF65-F5344CB8AC3E}">
        <p14:creationId xmlns:p14="http://schemas.microsoft.com/office/powerpoint/2010/main" val="29996809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588723-F88E-4F02-B1A9-D1224233BEEF}"/>
              </a:ext>
            </a:extLst>
          </p:cNvPr>
          <p:cNvSpPr>
            <a:spLocks noGrp="1"/>
          </p:cNvSpPr>
          <p:nvPr>
            <p:ph type="title"/>
          </p:nvPr>
        </p:nvSpPr>
        <p:spPr/>
        <p:txBody>
          <a:bodyPr rtlCol="0">
            <a:normAutofit/>
          </a:bodyPr>
          <a:lstStyle/>
          <a:p>
            <a:pPr rtl="0">
              <a:lnSpc>
                <a:spcPct val="90000"/>
              </a:lnSpc>
            </a:pPr>
            <a:r>
              <a:rPr lang="it-IT" sz="3600" dirty="0">
                <a:solidFill>
                  <a:schemeClr val="bg1"/>
                </a:solidFill>
              </a:rPr>
              <a:t>I giorni del torneo</a:t>
            </a:r>
          </a:p>
        </p:txBody>
      </p:sp>
      <p:sp>
        <p:nvSpPr>
          <p:cNvPr id="7" name="Segnaposto numero diapositiva 6">
            <a:extLst>
              <a:ext uri="{FF2B5EF4-FFF2-40B4-BE49-F238E27FC236}">
                <a16:creationId xmlns:a16="http://schemas.microsoft.com/office/drawing/2014/main" id="{6B48CA6F-C72D-F944-B10D-0504BB669B47}"/>
              </a:ext>
            </a:extLst>
          </p:cNvPr>
          <p:cNvSpPr>
            <a:spLocks noGrp="1"/>
          </p:cNvSpPr>
          <p:nvPr>
            <p:ph type="sldNum" sz="quarter" idx="4294967295"/>
          </p:nvPr>
        </p:nvSpPr>
        <p:spPr>
          <a:xfrm>
            <a:off x="10352540" y="295729"/>
            <a:ext cx="838199" cy="767687"/>
          </a:xfrm>
        </p:spPr>
        <p:txBody>
          <a:bodyPr rtlCol="0"/>
          <a:lstStyle/>
          <a:p>
            <a:pPr rtl="0"/>
            <a:fld id="{9FF96B15-8338-45D5-A943-561235072D66}" type="slidenum">
              <a:rPr lang="it-IT" smtClean="0"/>
              <a:t>22</a:t>
            </a:fld>
            <a:endParaRPr lang="it-IT"/>
          </a:p>
        </p:txBody>
      </p:sp>
      <p:sp>
        <p:nvSpPr>
          <p:cNvPr id="13" name="CasellaDiTesto 12">
            <a:extLst>
              <a:ext uri="{FF2B5EF4-FFF2-40B4-BE49-F238E27FC236}">
                <a16:creationId xmlns:a16="http://schemas.microsoft.com/office/drawing/2014/main" id="{5B7FDCAA-6F69-4183-9024-BBA5C0A4964C}"/>
              </a:ext>
            </a:extLst>
          </p:cNvPr>
          <p:cNvSpPr txBox="1"/>
          <p:nvPr/>
        </p:nvSpPr>
        <p:spPr>
          <a:xfrm>
            <a:off x="5095452" y="688726"/>
            <a:ext cx="6721410" cy="5262979"/>
          </a:xfrm>
          <a:prstGeom prst="rect">
            <a:avLst/>
          </a:prstGeom>
          <a:noFill/>
        </p:spPr>
        <p:txBody>
          <a:bodyPr wrap="square" rtlCol="0">
            <a:spAutoFit/>
          </a:bodyPr>
          <a:lstStyle/>
          <a:p>
            <a:pPr>
              <a:lnSpc>
                <a:spcPct val="200000"/>
              </a:lnSpc>
            </a:pPr>
            <a:r>
              <a:rPr lang="it-IT" sz="2800" u="sng" dirty="0">
                <a:solidFill>
                  <a:schemeClr val="accent4">
                    <a:lumMod val="50000"/>
                  </a:schemeClr>
                </a:solidFill>
                <a:latin typeface="Calibri" panose="020F0502020204030204" pitchFamily="34" charset="0"/>
                <a:cs typeface="Calibri" panose="020F0502020204030204" pitchFamily="34" charset="0"/>
              </a:rPr>
              <a:t>I turni intermedi			</a:t>
            </a:r>
            <a:r>
              <a:rPr lang="it-IT" sz="1200" u="sng" dirty="0">
                <a:solidFill>
                  <a:schemeClr val="accent4">
                    <a:lumMod val="50000"/>
                  </a:schemeClr>
                </a:solidFill>
                <a:latin typeface="Calibri" panose="020F0502020204030204" pitchFamily="34" charset="0"/>
                <a:cs typeface="Calibri" panose="020F0502020204030204" pitchFamily="34" charset="0"/>
              </a:rPr>
              <a:t>(2/3)</a:t>
            </a:r>
          </a:p>
          <a:p>
            <a:pPr algn="just"/>
            <a:r>
              <a:rPr lang="it-IT" sz="2000" dirty="0">
                <a:solidFill>
                  <a:schemeClr val="accent4">
                    <a:lumMod val="50000"/>
                  </a:schemeClr>
                </a:solidFill>
                <a:latin typeface="Calibri" panose="020F0502020204030204" pitchFamily="34" charset="0"/>
                <a:cs typeface="Calibri" panose="020F0502020204030204" pitchFamily="34" charset="0"/>
              </a:rPr>
              <a:t>Man mano che i turni scorrono avremo una calibratura sempre migliore dei tempi del torneo. Questo ci permetterà di gestire al meglio l’ultimo turno e la premiazione.</a:t>
            </a:r>
          </a:p>
          <a:p>
            <a:pPr algn="just"/>
            <a:r>
              <a:rPr lang="it-IT" sz="2000" dirty="0">
                <a:solidFill>
                  <a:schemeClr val="accent4">
                    <a:lumMod val="50000"/>
                  </a:schemeClr>
                </a:solidFill>
                <a:latin typeface="Calibri" panose="020F0502020204030204" pitchFamily="34" charset="0"/>
                <a:cs typeface="Calibri" panose="020F0502020204030204" pitchFamily="34" charset="0"/>
              </a:rPr>
              <a:t>Non dimenticate di annotare sul verbale ogni cosa che accade e, se è il caso, aggiornate subito il programma che state utilizzando, specie con le assenze. Più è tempestiva l’azione e meno rischi ci sono di dimenticanze.</a:t>
            </a:r>
          </a:p>
          <a:p>
            <a:pPr algn="just"/>
            <a:r>
              <a:rPr lang="it-IT" sz="2000" dirty="0">
                <a:solidFill>
                  <a:schemeClr val="accent4">
                    <a:lumMod val="50000"/>
                  </a:schemeClr>
                </a:solidFill>
                <a:latin typeface="Calibri" panose="020F0502020204030204" pitchFamily="34" charset="0"/>
                <a:cs typeface="Calibri" panose="020F0502020204030204" pitchFamily="34" charset="0"/>
              </a:rPr>
              <a:t>Se avete l’abitudine di prendere appunti rileggeteli prima di generare il nuovo abbinamento.</a:t>
            </a:r>
          </a:p>
          <a:p>
            <a:pPr algn="just"/>
            <a:r>
              <a:rPr lang="it-IT" sz="2000" dirty="0">
                <a:solidFill>
                  <a:schemeClr val="accent4">
                    <a:lumMod val="50000"/>
                  </a:schemeClr>
                </a:solidFill>
                <a:latin typeface="Calibri" panose="020F0502020204030204" pitchFamily="34" charset="0"/>
                <a:cs typeface="Calibri" panose="020F0502020204030204" pitchFamily="34" charset="0"/>
              </a:rPr>
              <a:t>A partire da metà torneo è bene cominciare ad esporre in bacheca una classifica, almeno quella generale.</a:t>
            </a:r>
          </a:p>
          <a:p>
            <a:pPr algn="just"/>
            <a:r>
              <a:rPr lang="it-IT" sz="2000" dirty="0">
                <a:solidFill>
                  <a:schemeClr val="accent4">
                    <a:lumMod val="50000"/>
                  </a:schemeClr>
                </a:solidFill>
                <a:latin typeface="Calibri" panose="020F0502020204030204" pitchFamily="34" charset="0"/>
                <a:cs typeface="Calibri" panose="020F0502020204030204" pitchFamily="34" charset="0"/>
              </a:rPr>
              <a:t>Alla fine del penultimo turno sarebbe bene esporre tutte le classifiche ed eventuali norme conseguibili in funzione dei risultati.</a:t>
            </a:r>
          </a:p>
        </p:txBody>
      </p:sp>
    </p:spTree>
    <p:extLst>
      <p:ext uri="{BB962C8B-B14F-4D97-AF65-F5344CB8AC3E}">
        <p14:creationId xmlns:p14="http://schemas.microsoft.com/office/powerpoint/2010/main" val="26175328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588723-F88E-4F02-B1A9-D1224233BEEF}"/>
              </a:ext>
            </a:extLst>
          </p:cNvPr>
          <p:cNvSpPr>
            <a:spLocks noGrp="1"/>
          </p:cNvSpPr>
          <p:nvPr>
            <p:ph type="title"/>
          </p:nvPr>
        </p:nvSpPr>
        <p:spPr/>
        <p:txBody>
          <a:bodyPr rtlCol="0">
            <a:normAutofit/>
          </a:bodyPr>
          <a:lstStyle/>
          <a:p>
            <a:pPr rtl="0">
              <a:lnSpc>
                <a:spcPct val="90000"/>
              </a:lnSpc>
            </a:pPr>
            <a:r>
              <a:rPr lang="it-IT" sz="3600" dirty="0">
                <a:solidFill>
                  <a:schemeClr val="bg1"/>
                </a:solidFill>
              </a:rPr>
              <a:t>I giorni del torneo</a:t>
            </a:r>
          </a:p>
        </p:txBody>
      </p:sp>
      <p:sp>
        <p:nvSpPr>
          <p:cNvPr id="7" name="Segnaposto numero diapositiva 6">
            <a:extLst>
              <a:ext uri="{FF2B5EF4-FFF2-40B4-BE49-F238E27FC236}">
                <a16:creationId xmlns:a16="http://schemas.microsoft.com/office/drawing/2014/main" id="{6B48CA6F-C72D-F944-B10D-0504BB669B47}"/>
              </a:ext>
            </a:extLst>
          </p:cNvPr>
          <p:cNvSpPr>
            <a:spLocks noGrp="1"/>
          </p:cNvSpPr>
          <p:nvPr>
            <p:ph type="sldNum" sz="quarter" idx="4294967295"/>
          </p:nvPr>
        </p:nvSpPr>
        <p:spPr>
          <a:xfrm>
            <a:off x="10352540" y="295729"/>
            <a:ext cx="838199" cy="767687"/>
          </a:xfrm>
        </p:spPr>
        <p:txBody>
          <a:bodyPr rtlCol="0"/>
          <a:lstStyle/>
          <a:p>
            <a:pPr rtl="0"/>
            <a:fld id="{9FF96B15-8338-45D5-A943-561235072D66}" type="slidenum">
              <a:rPr lang="it-IT" smtClean="0"/>
              <a:t>23</a:t>
            </a:fld>
            <a:endParaRPr lang="it-IT"/>
          </a:p>
        </p:txBody>
      </p:sp>
      <p:sp>
        <p:nvSpPr>
          <p:cNvPr id="13" name="CasellaDiTesto 12">
            <a:extLst>
              <a:ext uri="{FF2B5EF4-FFF2-40B4-BE49-F238E27FC236}">
                <a16:creationId xmlns:a16="http://schemas.microsoft.com/office/drawing/2014/main" id="{5B7FDCAA-6F69-4183-9024-BBA5C0A4964C}"/>
              </a:ext>
            </a:extLst>
          </p:cNvPr>
          <p:cNvSpPr txBox="1"/>
          <p:nvPr/>
        </p:nvSpPr>
        <p:spPr>
          <a:xfrm>
            <a:off x="5095452" y="688726"/>
            <a:ext cx="6721410" cy="5878532"/>
          </a:xfrm>
          <a:prstGeom prst="rect">
            <a:avLst/>
          </a:prstGeom>
          <a:noFill/>
        </p:spPr>
        <p:txBody>
          <a:bodyPr wrap="square" rtlCol="0">
            <a:spAutoFit/>
          </a:bodyPr>
          <a:lstStyle/>
          <a:p>
            <a:pPr>
              <a:lnSpc>
                <a:spcPct val="200000"/>
              </a:lnSpc>
            </a:pPr>
            <a:r>
              <a:rPr lang="it-IT" sz="2800" u="sng" dirty="0">
                <a:solidFill>
                  <a:schemeClr val="accent4">
                    <a:lumMod val="50000"/>
                  </a:schemeClr>
                </a:solidFill>
                <a:latin typeface="Calibri" panose="020F0502020204030204" pitchFamily="34" charset="0"/>
                <a:cs typeface="Calibri" panose="020F0502020204030204" pitchFamily="34" charset="0"/>
              </a:rPr>
              <a:t>I turni intermedi			</a:t>
            </a:r>
            <a:r>
              <a:rPr lang="it-IT" sz="1200" u="sng" dirty="0">
                <a:solidFill>
                  <a:schemeClr val="accent4">
                    <a:lumMod val="50000"/>
                  </a:schemeClr>
                </a:solidFill>
                <a:latin typeface="Calibri" panose="020F0502020204030204" pitchFamily="34" charset="0"/>
                <a:cs typeface="Calibri" panose="020F0502020204030204" pitchFamily="34" charset="0"/>
              </a:rPr>
              <a:t>(3/3)</a:t>
            </a:r>
          </a:p>
          <a:p>
            <a:pPr algn="just"/>
            <a:r>
              <a:rPr lang="it-IT" sz="2000" dirty="0">
                <a:solidFill>
                  <a:schemeClr val="accent4">
                    <a:lumMod val="50000"/>
                  </a:schemeClr>
                </a:solidFill>
                <a:latin typeface="Calibri" panose="020F0502020204030204" pitchFamily="34" charset="0"/>
                <a:cs typeface="Calibri" panose="020F0502020204030204" pitchFamily="34" charset="0"/>
              </a:rPr>
              <a:t>Alla fine di ogni turno lasciamo la sala pronta per il turno successivo. Questo paracadute diminuisce le «sorprese» che mettono a rischio una partenza puntuale.</a:t>
            </a:r>
          </a:p>
          <a:p>
            <a:pPr algn="just"/>
            <a:r>
              <a:rPr lang="it-IT" sz="2000" dirty="0">
                <a:solidFill>
                  <a:schemeClr val="accent4">
                    <a:lumMod val="50000"/>
                  </a:schemeClr>
                </a:solidFill>
                <a:latin typeface="Calibri" panose="020F0502020204030204" pitchFamily="34" charset="0"/>
                <a:cs typeface="Calibri" panose="020F0502020204030204" pitchFamily="34" charset="0"/>
              </a:rPr>
              <a:t>Diamo anche un’occhiata al turno che verrà, ci sono buone probabilità che qualcuno venga a chiedervi spiegazioni sul perché è stato abbinato con Tizio o perché il suo avversario alterna i colori e a lui tocca il secondo Nero.</a:t>
            </a:r>
          </a:p>
          <a:p>
            <a:pPr algn="just"/>
            <a:r>
              <a:rPr lang="it-IT" sz="2000" dirty="0">
                <a:solidFill>
                  <a:schemeClr val="accent4">
                    <a:lumMod val="50000"/>
                  </a:schemeClr>
                </a:solidFill>
                <a:latin typeface="Calibri" panose="020F0502020204030204" pitchFamily="34" charset="0"/>
                <a:cs typeface="Calibri" panose="020F0502020204030204" pitchFamily="34" charset="0"/>
              </a:rPr>
              <a:t>Troviamo il tempo di fare un minimo di analisi sui risultati a sorpresa, potremmo avere in sala un </a:t>
            </a:r>
            <a:r>
              <a:rPr lang="en-US" sz="2000" i="1" dirty="0">
                <a:solidFill>
                  <a:schemeClr val="accent4">
                    <a:lumMod val="50000"/>
                  </a:schemeClr>
                </a:solidFill>
                <a:latin typeface="Calibri" panose="020F0502020204030204" pitchFamily="34" charset="0"/>
                <a:cs typeface="Calibri" panose="020F0502020204030204" pitchFamily="34" charset="0"/>
              </a:rPr>
              <a:t>cheater</a:t>
            </a:r>
            <a:r>
              <a:rPr lang="it-IT" sz="2000" dirty="0">
                <a:solidFill>
                  <a:schemeClr val="accent4">
                    <a:lumMod val="50000"/>
                  </a:schemeClr>
                </a:solidFill>
                <a:latin typeface="Calibri" panose="020F0502020204030204" pitchFamily="34" charset="0"/>
                <a:cs typeface="Calibri" panose="020F0502020204030204" pitchFamily="34" charset="0"/>
              </a:rPr>
              <a:t> maldestro e potremmo curarlo per coglierlo in flagrante.</a:t>
            </a:r>
          </a:p>
          <a:p>
            <a:pPr algn="just"/>
            <a:r>
              <a:rPr lang="it-IT" sz="2000" dirty="0">
                <a:solidFill>
                  <a:schemeClr val="accent4">
                    <a:lumMod val="50000"/>
                  </a:schemeClr>
                </a:solidFill>
                <a:latin typeface="Calibri" panose="020F0502020204030204" pitchFamily="34" charset="0"/>
                <a:cs typeface="Calibri" panose="020F0502020204030204" pitchFamily="34" charset="0"/>
              </a:rPr>
              <a:t>Se avete a disposizione i </a:t>
            </a:r>
            <a:r>
              <a:rPr lang="it-IT" sz="2000" i="1" dirty="0">
                <a:solidFill>
                  <a:schemeClr val="accent4">
                    <a:lumMod val="50000"/>
                  </a:schemeClr>
                </a:solidFill>
                <a:latin typeface="Calibri" panose="020F0502020204030204" pitchFamily="34" charset="0"/>
                <a:cs typeface="Calibri" panose="020F0502020204030204" pitchFamily="34" charset="0"/>
              </a:rPr>
              <a:t>metal detector </a:t>
            </a:r>
            <a:r>
              <a:rPr lang="it-IT" sz="2000" dirty="0">
                <a:solidFill>
                  <a:schemeClr val="accent4">
                    <a:lumMod val="50000"/>
                  </a:schemeClr>
                </a:solidFill>
                <a:latin typeface="Calibri" panose="020F0502020204030204" pitchFamily="34" charset="0"/>
                <a:cs typeface="Calibri" panose="020F0502020204030204" pitchFamily="34" charset="0"/>
              </a:rPr>
              <a:t>e volete fare una dimostrazione prediligete uno o più dei turni centrali. Rammentate che non dovete far distinzioni, quindi se non state facendo una dimostrazione e volete intercettare il «baro» controllate </a:t>
            </a:r>
            <a:r>
              <a:rPr lang="it-IT" sz="2000" b="1" u="sng" cap="small" dirty="0">
                <a:solidFill>
                  <a:schemeClr val="accent4">
                    <a:lumMod val="50000"/>
                  </a:schemeClr>
                </a:solidFill>
                <a:latin typeface="Calibri" panose="020F0502020204030204" pitchFamily="34" charset="0"/>
                <a:cs typeface="Calibri" panose="020F0502020204030204" pitchFamily="34" charset="0"/>
              </a:rPr>
              <a:t>tutti</a:t>
            </a:r>
            <a:r>
              <a:rPr lang="it-IT" sz="2000" dirty="0">
                <a:solidFill>
                  <a:schemeClr val="accent4">
                    <a:lumMod val="50000"/>
                  </a:schemeClr>
                </a:solidFill>
                <a:latin typeface="Calibri" panose="020F0502020204030204" pitchFamily="34" charset="0"/>
                <a:cs typeface="Calibri" panose="020F0502020204030204" pitchFamily="34" charset="0"/>
              </a:rPr>
              <a:t> i giocatori, altrimenti lo mettete sull’allerta e per contro vi accuserà di disturbare la sua concentrazione.</a:t>
            </a:r>
          </a:p>
        </p:txBody>
      </p:sp>
    </p:spTree>
    <p:extLst>
      <p:ext uri="{BB962C8B-B14F-4D97-AF65-F5344CB8AC3E}">
        <p14:creationId xmlns:p14="http://schemas.microsoft.com/office/powerpoint/2010/main" val="13808778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588723-F88E-4F02-B1A9-D1224233BEEF}"/>
              </a:ext>
            </a:extLst>
          </p:cNvPr>
          <p:cNvSpPr>
            <a:spLocks noGrp="1"/>
          </p:cNvSpPr>
          <p:nvPr>
            <p:ph type="title"/>
          </p:nvPr>
        </p:nvSpPr>
        <p:spPr/>
        <p:txBody>
          <a:bodyPr rtlCol="0">
            <a:normAutofit/>
          </a:bodyPr>
          <a:lstStyle/>
          <a:p>
            <a:pPr rtl="0">
              <a:lnSpc>
                <a:spcPct val="90000"/>
              </a:lnSpc>
            </a:pPr>
            <a:r>
              <a:rPr lang="it-IT" sz="3600" dirty="0">
                <a:solidFill>
                  <a:schemeClr val="bg1"/>
                </a:solidFill>
              </a:rPr>
              <a:t>I giorni del torneo</a:t>
            </a:r>
          </a:p>
        </p:txBody>
      </p:sp>
      <p:sp>
        <p:nvSpPr>
          <p:cNvPr id="7" name="Segnaposto numero diapositiva 6">
            <a:extLst>
              <a:ext uri="{FF2B5EF4-FFF2-40B4-BE49-F238E27FC236}">
                <a16:creationId xmlns:a16="http://schemas.microsoft.com/office/drawing/2014/main" id="{6B48CA6F-C72D-F944-B10D-0504BB669B47}"/>
              </a:ext>
            </a:extLst>
          </p:cNvPr>
          <p:cNvSpPr>
            <a:spLocks noGrp="1"/>
          </p:cNvSpPr>
          <p:nvPr>
            <p:ph type="sldNum" sz="quarter" idx="4294967295"/>
          </p:nvPr>
        </p:nvSpPr>
        <p:spPr>
          <a:xfrm>
            <a:off x="10352540" y="295729"/>
            <a:ext cx="838199" cy="767687"/>
          </a:xfrm>
        </p:spPr>
        <p:txBody>
          <a:bodyPr rtlCol="0"/>
          <a:lstStyle/>
          <a:p>
            <a:pPr rtl="0"/>
            <a:fld id="{9FF96B15-8338-45D5-A943-561235072D66}" type="slidenum">
              <a:rPr lang="it-IT" smtClean="0"/>
              <a:t>24</a:t>
            </a:fld>
            <a:endParaRPr lang="it-IT"/>
          </a:p>
        </p:txBody>
      </p:sp>
      <p:sp>
        <p:nvSpPr>
          <p:cNvPr id="13" name="CasellaDiTesto 12">
            <a:extLst>
              <a:ext uri="{FF2B5EF4-FFF2-40B4-BE49-F238E27FC236}">
                <a16:creationId xmlns:a16="http://schemas.microsoft.com/office/drawing/2014/main" id="{5B7FDCAA-6F69-4183-9024-BBA5C0A4964C}"/>
              </a:ext>
            </a:extLst>
          </p:cNvPr>
          <p:cNvSpPr txBox="1"/>
          <p:nvPr/>
        </p:nvSpPr>
        <p:spPr>
          <a:xfrm>
            <a:off x="5095452" y="688726"/>
            <a:ext cx="6721410" cy="5878532"/>
          </a:xfrm>
          <a:prstGeom prst="rect">
            <a:avLst/>
          </a:prstGeom>
          <a:noFill/>
        </p:spPr>
        <p:txBody>
          <a:bodyPr wrap="square" rtlCol="0">
            <a:spAutoFit/>
          </a:bodyPr>
          <a:lstStyle/>
          <a:p>
            <a:pPr>
              <a:lnSpc>
                <a:spcPct val="200000"/>
              </a:lnSpc>
            </a:pPr>
            <a:r>
              <a:rPr lang="it-IT" sz="2800" u="sng" dirty="0">
                <a:solidFill>
                  <a:schemeClr val="accent4">
                    <a:lumMod val="50000"/>
                  </a:schemeClr>
                </a:solidFill>
                <a:latin typeface="Calibri" panose="020F0502020204030204" pitchFamily="34" charset="0"/>
                <a:cs typeface="Calibri" panose="020F0502020204030204" pitchFamily="34" charset="0"/>
              </a:rPr>
              <a:t>La bacheca</a:t>
            </a:r>
          </a:p>
          <a:p>
            <a:pPr algn="just"/>
            <a:r>
              <a:rPr lang="it-IT" sz="2000" dirty="0">
                <a:solidFill>
                  <a:schemeClr val="accent4">
                    <a:lumMod val="50000"/>
                  </a:schemeClr>
                </a:solidFill>
                <a:latin typeface="Calibri" panose="020F0502020204030204" pitchFamily="34" charset="0"/>
                <a:cs typeface="Calibri" panose="020F0502020204030204" pitchFamily="34" charset="0"/>
              </a:rPr>
              <a:t>Questo strumento è il miglior viacolo di comunicazione ufficiale tra noi ed i giocatori.</a:t>
            </a:r>
          </a:p>
          <a:p>
            <a:pPr algn="just"/>
            <a:r>
              <a:rPr lang="it-IT" sz="2000" dirty="0">
                <a:solidFill>
                  <a:schemeClr val="accent4">
                    <a:lumMod val="50000"/>
                  </a:schemeClr>
                </a:solidFill>
                <a:latin typeface="Calibri" panose="020F0502020204030204" pitchFamily="34" charset="0"/>
                <a:cs typeface="Calibri" panose="020F0502020204030204" pitchFamily="34" charset="0"/>
              </a:rPr>
              <a:t>Ecco alcuni spunti su cosa mettere:</a:t>
            </a:r>
          </a:p>
          <a:p>
            <a:pPr marL="342900" indent="-342900" algn="just">
              <a:buFont typeface="Arial" panose="020B0604020202020204" pitchFamily="34" charset="0"/>
              <a:buChar char="•"/>
            </a:pPr>
            <a:r>
              <a:rPr lang="it-IT" sz="2000" dirty="0">
                <a:solidFill>
                  <a:schemeClr val="accent4">
                    <a:lumMod val="50000"/>
                  </a:schemeClr>
                </a:solidFill>
                <a:latin typeface="Calibri" panose="020F0502020204030204" pitchFamily="34" charset="0"/>
                <a:cs typeface="Calibri" panose="020F0502020204030204" pitchFamily="34" charset="0"/>
              </a:rPr>
              <a:t>Bando,</a:t>
            </a:r>
          </a:p>
          <a:p>
            <a:pPr marL="342900" indent="-342900" algn="just">
              <a:buFont typeface="Arial" panose="020B0604020202020204" pitchFamily="34" charset="0"/>
              <a:buChar char="•"/>
            </a:pPr>
            <a:r>
              <a:rPr lang="it-IT" sz="2000" dirty="0">
                <a:solidFill>
                  <a:schemeClr val="accent4">
                    <a:lumMod val="50000"/>
                  </a:schemeClr>
                </a:solidFill>
                <a:latin typeface="Calibri" panose="020F0502020204030204" pitchFamily="34" charset="0"/>
                <a:cs typeface="Calibri" panose="020F0502020204030204" pitchFamily="34" charset="0"/>
              </a:rPr>
              <a:t>Eventuali convenzioni non citate nel bando,</a:t>
            </a:r>
          </a:p>
          <a:p>
            <a:pPr marL="342900" indent="-342900" algn="just">
              <a:buFont typeface="Arial" panose="020B0604020202020204" pitchFamily="34" charset="0"/>
              <a:buChar char="•"/>
            </a:pPr>
            <a:r>
              <a:rPr lang="it-IT" sz="2000" dirty="0">
                <a:solidFill>
                  <a:schemeClr val="accent4">
                    <a:lumMod val="50000"/>
                  </a:schemeClr>
                </a:solidFill>
                <a:latin typeface="Calibri" panose="020F0502020204030204" pitchFamily="34" charset="0"/>
                <a:cs typeface="Calibri" panose="020F0502020204030204" pitchFamily="34" charset="0"/>
              </a:rPr>
              <a:t>Elenco giocatori,</a:t>
            </a:r>
          </a:p>
          <a:p>
            <a:pPr marL="342900" indent="-342900" algn="just">
              <a:buFont typeface="Arial" panose="020B0604020202020204" pitchFamily="34" charset="0"/>
              <a:buChar char="•"/>
            </a:pPr>
            <a:r>
              <a:rPr lang="it-IT" sz="2000" dirty="0">
                <a:solidFill>
                  <a:schemeClr val="accent4">
                    <a:lumMod val="50000"/>
                  </a:schemeClr>
                </a:solidFill>
                <a:latin typeface="Calibri" panose="020F0502020204030204" pitchFamily="34" charset="0"/>
                <a:cs typeface="Calibri" panose="020F0502020204030204" pitchFamily="34" charset="0"/>
              </a:rPr>
              <a:t>Calendario dei turni,</a:t>
            </a:r>
          </a:p>
          <a:p>
            <a:pPr marL="342900" indent="-342900" algn="just">
              <a:buFont typeface="Arial" panose="020B0604020202020204" pitchFamily="34" charset="0"/>
              <a:buChar char="•"/>
            </a:pPr>
            <a:r>
              <a:rPr lang="it-IT" sz="2000" dirty="0">
                <a:solidFill>
                  <a:schemeClr val="accent4">
                    <a:lumMod val="50000"/>
                  </a:schemeClr>
                </a:solidFill>
                <a:latin typeface="Calibri" panose="020F0502020204030204" pitchFamily="34" charset="0"/>
                <a:cs typeface="Calibri" panose="020F0502020204030204" pitchFamily="34" charset="0"/>
              </a:rPr>
              <a:t>Turni,</a:t>
            </a:r>
          </a:p>
          <a:p>
            <a:pPr marL="342900" indent="-342900" algn="just">
              <a:buFont typeface="Arial" panose="020B0604020202020204" pitchFamily="34" charset="0"/>
              <a:buChar char="•"/>
            </a:pPr>
            <a:r>
              <a:rPr lang="it-IT" sz="2000" dirty="0">
                <a:solidFill>
                  <a:schemeClr val="accent4">
                    <a:lumMod val="50000"/>
                  </a:schemeClr>
                </a:solidFill>
                <a:latin typeface="Calibri" panose="020F0502020204030204" pitchFamily="34" charset="0"/>
                <a:cs typeface="Calibri" panose="020F0502020204030204" pitchFamily="34" charset="0"/>
              </a:rPr>
              <a:t>Classifiche,</a:t>
            </a:r>
          </a:p>
          <a:p>
            <a:pPr marL="342900" indent="-342900" algn="just">
              <a:buFont typeface="Arial" panose="020B0604020202020204" pitchFamily="34" charset="0"/>
              <a:buChar char="•"/>
            </a:pPr>
            <a:r>
              <a:rPr lang="it-IT" sz="2000" dirty="0">
                <a:solidFill>
                  <a:schemeClr val="accent4">
                    <a:lumMod val="50000"/>
                  </a:schemeClr>
                </a:solidFill>
                <a:latin typeface="Calibri" panose="020F0502020204030204" pitchFamily="34" charset="0"/>
                <a:cs typeface="Calibri" panose="020F0502020204030204" pitchFamily="34" charset="0"/>
              </a:rPr>
              <a:t>Avvisi già dati a voce,</a:t>
            </a:r>
          </a:p>
          <a:p>
            <a:pPr marL="342900" indent="-342900" algn="just">
              <a:buFont typeface="Arial" panose="020B0604020202020204" pitchFamily="34" charset="0"/>
              <a:buChar char="•"/>
            </a:pPr>
            <a:r>
              <a:rPr lang="it-IT" sz="2000" dirty="0">
                <a:solidFill>
                  <a:schemeClr val="accent4">
                    <a:lumMod val="50000"/>
                  </a:schemeClr>
                </a:solidFill>
                <a:latin typeface="Calibri" panose="020F0502020204030204" pitchFamily="34" charset="0"/>
                <a:cs typeface="Calibri" panose="020F0502020204030204" pitchFamily="34" charset="0"/>
              </a:rPr>
              <a:t>QR code del sito dove viene pubblicato il torneo,</a:t>
            </a:r>
          </a:p>
          <a:p>
            <a:pPr marL="342900" indent="-342900" algn="just">
              <a:buFont typeface="Arial" panose="020B0604020202020204" pitchFamily="34" charset="0"/>
              <a:buChar char="•"/>
            </a:pPr>
            <a:r>
              <a:rPr lang="it-IT" sz="2000" dirty="0">
                <a:solidFill>
                  <a:schemeClr val="accent4">
                    <a:lumMod val="50000"/>
                  </a:schemeClr>
                </a:solidFill>
                <a:latin typeface="Calibri" panose="020F0502020204030204" pitchFamily="34" charset="0"/>
                <a:cs typeface="Calibri" panose="020F0502020204030204" pitchFamily="34" charset="0"/>
              </a:rPr>
              <a:t>Ogni altra cosa utile ai giocatori.</a:t>
            </a:r>
          </a:p>
          <a:p>
            <a:pPr algn="just"/>
            <a:r>
              <a:rPr lang="it-IT" sz="2000" dirty="0">
                <a:solidFill>
                  <a:schemeClr val="accent4">
                    <a:lumMod val="50000"/>
                  </a:schemeClr>
                </a:solidFill>
                <a:latin typeface="Calibri" panose="020F0502020204030204" pitchFamily="34" charset="0"/>
                <a:cs typeface="Calibri" panose="020F0502020204030204" pitchFamily="34" charset="0"/>
              </a:rPr>
              <a:t>Curate </a:t>
            </a:r>
            <a:r>
              <a:rPr lang="it-IT" sz="2000" u="sng" dirty="0">
                <a:solidFill>
                  <a:schemeClr val="accent4">
                    <a:lumMod val="50000"/>
                  </a:schemeClr>
                </a:solidFill>
                <a:latin typeface="Calibri" panose="020F0502020204030204" pitchFamily="34" charset="0"/>
                <a:cs typeface="Calibri" panose="020F0502020204030204" pitchFamily="34" charset="0"/>
              </a:rPr>
              <a:t>personalmente</a:t>
            </a:r>
            <a:r>
              <a:rPr lang="it-IT" sz="2000" dirty="0">
                <a:solidFill>
                  <a:schemeClr val="accent4">
                    <a:lumMod val="50000"/>
                  </a:schemeClr>
                </a:solidFill>
                <a:latin typeface="Calibri" panose="020F0502020204030204" pitchFamily="34" charset="0"/>
                <a:cs typeface="Calibri" panose="020F0502020204030204" pitchFamily="34" charset="0"/>
              </a:rPr>
              <a:t> la gestione della bacheca, condividendo eventuale materiale che volesse essere affisso da altri. Se non ritenete idonea qualcosa evitate che venga esposta assieme alle vostre comunicazioni.</a:t>
            </a:r>
          </a:p>
        </p:txBody>
      </p:sp>
    </p:spTree>
    <p:extLst>
      <p:ext uri="{BB962C8B-B14F-4D97-AF65-F5344CB8AC3E}">
        <p14:creationId xmlns:p14="http://schemas.microsoft.com/office/powerpoint/2010/main" val="29341340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588723-F88E-4F02-B1A9-D1224233BEEF}"/>
              </a:ext>
            </a:extLst>
          </p:cNvPr>
          <p:cNvSpPr>
            <a:spLocks noGrp="1"/>
          </p:cNvSpPr>
          <p:nvPr>
            <p:ph type="title"/>
          </p:nvPr>
        </p:nvSpPr>
        <p:spPr/>
        <p:txBody>
          <a:bodyPr rtlCol="0">
            <a:normAutofit/>
          </a:bodyPr>
          <a:lstStyle/>
          <a:p>
            <a:pPr rtl="0">
              <a:lnSpc>
                <a:spcPct val="90000"/>
              </a:lnSpc>
            </a:pPr>
            <a:r>
              <a:rPr lang="it-IT" sz="3600" dirty="0">
                <a:solidFill>
                  <a:schemeClr val="bg1"/>
                </a:solidFill>
              </a:rPr>
              <a:t>I giorni del torneo</a:t>
            </a:r>
          </a:p>
        </p:txBody>
      </p:sp>
      <p:sp>
        <p:nvSpPr>
          <p:cNvPr id="7" name="Segnaposto numero diapositiva 6">
            <a:extLst>
              <a:ext uri="{FF2B5EF4-FFF2-40B4-BE49-F238E27FC236}">
                <a16:creationId xmlns:a16="http://schemas.microsoft.com/office/drawing/2014/main" id="{6B48CA6F-C72D-F944-B10D-0504BB669B47}"/>
              </a:ext>
            </a:extLst>
          </p:cNvPr>
          <p:cNvSpPr>
            <a:spLocks noGrp="1"/>
          </p:cNvSpPr>
          <p:nvPr>
            <p:ph type="sldNum" sz="quarter" idx="4294967295"/>
          </p:nvPr>
        </p:nvSpPr>
        <p:spPr>
          <a:xfrm>
            <a:off x="10352540" y="295729"/>
            <a:ext cx="838199" cy="767687"/>
          </a:xfrm>
        </p:spPr>
        <p:txBody>
          <a:bodyPr rtlCol="0"/>
          <a:lstStyle/>
          <a:p>
            <a:pPr rtl="0"/>
            <a:fld id="{9FF96B15-8338-45D5-A943-561235072D66}" type="slidenum">
              <a:rPr lang="it-IT" smtClean="0"/>
              <a:t>25</a:t>
            </a:fld>
            <a:endParaRPr lang="it-IT"/>
          </a:p>
        </p:txBody>
      </p:sp>
      <p:sp>
        <p:nvSpPr>
          <p:cNvPr id="13" name="CasellaDiTesto 12">
            <a:extLst>
              <a:ext uri="{FF2B5EF4-FFF2-40B4-BE49-F238E27FC236}">
                <a16:creationId xmlns:a16="http://schemas.microsoft.com/office/drawing/2014/main" id="{5B7FDCAA-6F69-4183-9024-BBA5C0A4964C}"/>
              </a:ext>
            </a:extLst>
          </p:cNvPr>
          <p:cNvSpPr txBox="1"/>
          <p:nvPr/>
        </p:nvSpPr>
        <p:spPr>
          <a:xfrm>
            <a:off x="5095452" y="688726"/>
            <a:ext cx="6721410" cy="4955203"/>
          </a:xfrm>
          <a:prstGeom prst="rect">
            <a:avLst/>
          </a:prstGeom>
          <a:noFill/>
        </p:spPr>
        <p:txBody>
          <a:bodyPr wrap="square" rtlCol="0">
            <a:spAutoFit/>
          </a:bodyPr>
          <a:lstStyle/>
          <a:p>
            <a:pPr>
              <a:lnSpc>
                <a:spcPct val="200000"/>
              </a:lnSpc>
            </a:pPr>
            <a:r>
              <a:rPr lang="it-IT" sz="2800" u="sng" dirty="0">
                <a:solidFill>
                  <a:schemeClr val="accent4">
                    <a:lumMod val="50000"/>
                  </a:schemeClr>
                </a:solidFill>
                <a:latin typeface="Calibri" panose="020F0502020204030204" pitchFamily="34" charset="0"/>
                <a:cs typeface="Calibri" panose="020F0502020204030204" pitchFamily="34" charset="0"/>
              </a:rPr>
              <a:t>L’ultimo turno</a:t>
            </a:r>
          </a:p>
          <a:p>
            <a:pPr algn="just"/>
            <a:r>
              <a:rPr lang="it-IT" sz="2000" dirty="0">
                <a:solidFill>
                  <a:schemeClr val="accent4">
                    <a:lumMod val="50000"/>
                  </a:schemeClr>
                </a:solidFill>
                <a:latin typeface="Calibri" panose="020F0502020204030204" pitchFamily="34" charset="0"/>
                <a:cs typeface="Calibri" panose="020F0502020204030204" pitchFamily="34" charset="0"/>
              </a:rPr>
              <a:t>Ci troviamo in un altro punto cruciale del torneo, sarà il nostro atterraggio.</a:t>
            </a:r>
          </a:p>
          <a:p>
            <a:pPr algn="just"/>
            <a:r>
              <a:rPr lang="it-IT" sz="2000" dirty="0">
                <a:solidFill>
                  <a:schemeClr val="accent4">
                    <a:lumMod val="50000"/>
                  </a:schemeClr>
                </a:solidFill>
                <a:latin typeface="Calibri" panose="020F0502020204030204" pitchFamily="34" charset="0"/>
                <a:cs typeface="Calibri" panose="020F0502020204030204" pitchFamily="34" charset="0"/>
              </a:rPr>
              <a:t>Il giorno prima abbiamo fatto una valutazione sulle norme, esposto le classifiche parziali e lasciato la sala in ordine.</a:t>
            </a:r>
          </a:p>
          <a:p>
            <a:pPr algn="just"/>
            <a:r>
              <a:rPr lang="it-IT" sz="2000" dirty="0">
                <a:solidFill>
                  <a:schemeClr val="accent4">
                    <a:lumMod val="50000"/>
                  </a:schemeClr>
                </a:solidFill>
                <a:latin typeface="Calibri" panose="020F0502020204030204" pitchFamily="34" charset="0"/>
                <a:cs typeface="Calibri" panose="020F0502020204030204" pitchFamily="34" charset="0"/>
              </a:rPr>
              <a:t>Man mano che le partite finiscono cominciano a delinearsi i probabili vincitori e comincia la litania della domanda </a:t>
            </a:r>
            <a:r>
              <a:rPr lang="it-IT" sz="2000" i="1" dirty="0">
                <a:solidFill>
                  <a:schemeClr val="accent4">
                    <a:lumMod val="50000"/>
                  </a:schemeClr>
                </a:solidFill>
                <a:latin typeface="Calibri" panose="020F0502020204030204" pitchFamily="34" charset="0"/>
                <a:cs typeface="Calibri" panose="020F0502020204030204" pitchFamily="34" charset="0"/>
              </a:rPr>
              <a:t>«Ma se Giove è allineato a Saturno sono a premi?»</a:t>
            </a:r>
            <a:r>
              <a:rPr lang="it-IT" sz="2000" dirty="0">
                <a:solidFill>
                  <a:schemeClr val="accent4">
                    <a:lumMod val="50000"/>
                  </a:schemeClr>
                </a:solidFill>
                <a:latin typeface="Calibri" panose="020F0502020204030204" pitchFamily="34" charset="0"/>
                <a:cs typeface="Calibri" panose="020F0502020204030204" pitchFamily="34" charset="0"/>
              </a:rPr>
              <a:t>. Non rispondiamo! Le classifiche finali parleranno per noi </a:t>
            </a:r>
            <a:r>
              <a:rPr lang="it-IT" sz="2000" u="sng" dirty="0">
                <a:solidFill>
                  <a:schemeClr val="accent4">
                    <a:lumMod val="50000"/>
                  </a:schemeClr>
                </a:solidFill>
                <a:latin typeface="Calibri" panose="020F0502020204030204" pitchFamily="34" charset="0"/>
                <a:cs typeface="Calibri" panose="020F0502020204030204" pitchFamily="34" charset="0"/>
              </a:rPr>
              <a:t>a tempo debito</a:t>
            </a:r>
            <a:r>
              <a:rPr lang="it-IT" sz="2000" dirty="0">
                <a:solidFill>
                  <a:schemeClr val="accent4">
                    <a:lumMod val="50000"/>
                  </a:schemeClr>
                </a:solidFill>
                <a:latin typeface="Calibri" panose="020F0502020204030204" pitchFamily="34" charset="0"/>
                <a:cs typeface="Calibri" panose="020F0502020204030204" pitchFamily="34" charset="0"/>
              </a:rPr>
              <a:t>.</a:t>
            </a:r>
          </a:p>
          <a:p>
            <a:pPr algn="just"/>
            <a:r>
              <a:rPr lang="it-IT" sz="2000" dirty="0">
                <a:solidFill>
                  <a:schemeClr val="accent4">
                    <a:lumMod val="50000"/>
                  </a:schemeClr>
                </a:solidFill>
                <a:latin typeface="Calibri" panose="020F0502020204030204" pitchFamily="34" charset="0"/>
                <a:cs typeface="Calibri" panose="020F0502020204030204" pitchFamily="34" charset="0"/>
              </a:rPr>
              <a:t>Fatevi dare una mano dall’Organizzatore per tenere a bada le persone che insistono a dire che sul bando la premiazione è prevista alle ore </a:t>
            </a:r>
            <a:r>
              <a:rPr lang="it-IT" sz="2000" i="1" dirty="0">
                <a:solidFill>
                  <a:schemeClr val="accent4">
                    <a:lumMod val="50000"/>
                  </a:schemeClr>
                </a:solidFill>
                <a:latin typeface="Calibri" panose="020F0502020204030204" pitchFamily="34" charset="0"/>
                <a:cs typeface="Calibri" panose="020F0502020204030204" pitchFamily="34" charset="0"/>
              </a:rPr>
              <a:t>XX:XX </a:t>
            </a:r>
            <a:r>
              <a:rPr lang="it-IT" sz="2000" dirty="0">
                <a:solidFill>
                  <a:schemeClr val="accent4">
                    <a:lumMod val="50000"/>
                  </a:schemeClr>
                </a:solidFill>
                <a:latin typeface="Calibri" panose="020F0502020204030204" pitchFamily="34" charset="0"/>
                <a:cs typeface="Calibri" panose="020F0502020204030204" pitchFamily="34" charset="0"/>
              </a:rPr>
              <a:t>… se l’ultima partita è finita due minuti prima non è pensabile che le classifiche siano già pronte «come da bando».</a:t>
            </a:r>
          </a:p>
        </p:txBody>
      </p:sp>
    </p:spTree>
    <p:extLst>
      <p:ext uri="{BB962C8B-B14F-4D97-AF65-F5344CB8AC3E}">
        <p14:creationId xmlns:p14="http://schemas.microsoft.com/office/powerpoint/2010/main" val="26047508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588723-F88E-4F02-B1A9-D1224233BEEF}"/>
              </a:ext>
            </a:extLst>
          </p:cNvPr>
          <p:cNvSpPr>
            <a:spLocks noGrp="1"/>
          </p:cNvSpPr>
          <p:nvPr>
            <p:ph type="title"/>
          </p:nvPr>
        </p:nvSpPr>
        <p:spPr/>
        <p:txBody>
          <a:bodyPr rtlCol="0">
            <a:normAutofit/>
          </a:bodyPr>
          <a:lstStyle/>
          <a:p>
            <a:pPr rtl="0">
              <a:lnSpc>
                <a:spcPct val="90000"/>
              </a:lnSpc>
            </a:pPr>
            <a:r>
              <a:rPr lang="it-IT" sz="3600" dirty="0">
                <a:solidFill>
                  <a:schemeClr val="bg1"/>
                </a:solidFill>
              </a:rPr>
              <a:t>I giorni del torneo</a:t>
            </a:r>
          </a:p>
        </p:txBody>
      </p:sp>
      <p:sp>
        <p:nvSpPr>
          <p:cNvPr id="7" name="Segnaposto numero diapositiva 6">
            <a:extLst>
              <a:ext uri="{FF2B5EF4-FFF2-40B4-BE49-F238E27FC236}">
                <a16:creationId xmlns:a16="http://schemas.microsoft.com/office/drawing/2014/main" id="{6B48CA6F-C72D-F944-B10D-0504BB669B47}"/>
              </a:ext>
            </a:extLst>
          </p:cNvPr>
          <p:cNvSpPr>
            <a:spLocks noGrp="1"/>
          </p:cNvSpPr>
          <p:nvPr>
            <p:ph type="sldNum" sz="quarter" idx="4294967295"/>
          </p:nvPr>
        </p:nvSpPr>
        <p:spPr>
          <a:xfrm>
            <a:off x="10352540" y="295729"/>
            <a:ext cx="838199" cy="767687"/>
          </a:xfrm>
        </p:spPr>
        <p:txBody>
          <a:bodyPr rtlCol="0"/>
          <a:lstStyle/>
          <a:p>
            <a:pPr rtl="0"/>
            <a:fld id="{9FF96B15-8338-45D5-A943-561235072D66}" type="slidenum">
              <a:rPr lang="it-IT" smtClean="0"/>
              <a:t>26</a:t>
            </a:fld>
            <a:endParaRPr lang="it-IT"/>
          </a:p>
        </p:txBody>
      </p:sp>
      <p:sp>
        <p:nvSpPr>
          <p:cNvPr id="13" name="CasellaDiTesto 12">
            <a:extLst>
              <a:ext uri="{FF2B5EF4-FFF2-40B4-BE49-F238E27FC236}">
                <a16:creationId xmlns:a16="http://schemas.microsoft.com/office/drawing/2014/main" id="{5B7FDCAA-6F69-4183-9024-BBA5C0A4964C}"/>
              </a:ext>
            </a:extLst>
          </p:cNvPr>
          <p:cNvSpPr txBox="1"/>
          <p:nvPr/>
        </p:nvSpPr>
        <p:spPr>
          <a:xfrm>
            <a:off x="5095452" y="688726"/>
            <a:ext cx="6721410" cy="5570756"/>
          </a:xfrm>
          <a:prstGeom prst="rect">
            <a:avLst/>
          </a:prstGeom>
          <a:noFill/>
        </p:spPr>
        <p:txBody>
          <a:bodyPr wrap="square" rtlCol="0">
            <a:spAutoFit/>
          </a:bodyPr>
          <a:lstStyle/>
          <a:p>
            <a:pPr>
              <a:lnSpc>
                <a:spcPct val="200000"/>
              </a:lnSpc>
            </a:pPr>
            <a:r>
              <a:rPr lang="it-IT" sz="2800" u="sng" dirty="0">
                <a:solidFill>
                  <a:schemeClr val="accent4">
                    <a:lumMod val="50000"/>
                  </a:schemeClr>
                </a:solidFill>
                <a:latin typeface="Calibri" panose="020F0502020204030204" pitchFamily="34" charset="0"/>
                <a:cs typeface="Calibri" panose="020F0502020204030204" pitchFamily="34" charset="0"/>
              </a:rPr>
              <a:t>La premiazione</a:t>
            </a:r>
          </a:p>
          <a:p>
            <a:pPr algn="just"/>
            <a:r>
              <a:rPr lang="it-IT" sz="2000" dirty="0">
                <a:solidFill>
                  <a:schemeClr val="accent4">
                    <a:lumMod val="50000"/>
                  </a:schemeClr>
                </a:solidFill>
                <a:latin typeface="Calibri" panose="020F0502020204030204" pitchFamily="34" charset="0"/>
                <a:cs typeface="Calibri" panose="020F0502020204030204" pitchFamily="34" charset="0"/>
              </a:rPr>
              <a:t>Prendiamoci il tempo che ci serve per lavorare velocemente ma in serenità.</a:t>
            </a:r>
          </a:p>
          <a:p>
            <a:pPr algn="just"/>
            <a:r>
              <a:rPr lang="it-IT" sz="2000" dirty="0">
                <a:solidFill>
                  <a:schemeClr val="accent4">
                    <a:lumMod val="50000"/>
                  </a:schemeClr>
                </a:solidFill>
                <a:latin typeface="Calibri" panose="020F0502020204030204" pitchFamily="34" charset="0"/>
                <a:cs typeface="Calibri" panose="020F0502020204030204" pitchFamily="34" charset="0"/>
              </a:rPr>
              <a:t>Prima di passare alla premiazione stampate tutte le classifiche e tenete quella generale a portata di mano.</a:t>
            </a:r>
          </a:p>
          <a:p>
            <a:pPr algn="just"/>
            <a:r>
              <a:rPr lang="it-IT" sz="2000" dirty="0">
                <a:solidFill>
                  <a:schemeClr val="accent4">
                    <a:lumMod val="50000"/>
                  </a:schemeClr>
                </a:solidFill>
                <a:latin typeface="Calibri" panose="020F0502020204030204" pitchFamily="34" charset="0"/>
                <a:cs typeface="Calibri" panose="020F0502020204030204" pitchFamily="34" charset="0"/>
              </a:rPr>
              <a:t>Per evitare contestazioni tenete vicino il bando e riportate tutti i premiati sulla classifica generale, questo vi permette di intercettare eventuali sovrapposizioni (assoluto e fasce) e di marcare i premi che invece sono cumulabili (coppe + soldi, premio bellezza, ecc.).</a:t>
            </a:r>
          </a:p>
          <a:p>
            <a:pPr algn="just"/>
            <a:r>
              <a:rPr lang="it-IT" sz="2000" dirty="0">
                <a:solidFill>
                  <a:schemeClr val="accent4">
                    <a:lumMod val="50000"/>
                  </a:schemeClr>
                </a:solidFill>
                <a:latin typeface="Calibri" panose="020F0502020204030204" pitchFamily="34" charset="0"/>
                <a:cs typeface="Calibri" panose="020F0502020204030204" pitchFamily="34" charset="0"/>
              </a:rPr>
              <a:t>In caso di tornei di qualificazione dovremo annunciare chi si è qualificato.</a:t>
            </a:r>
          </a:p>
          <a:p>
            <a:pPr algn="just"/>
            <a:r>
              <a:rPr lang="it-IT" sz="2000" dirty="0">
                <a:solidFill>
                  <a:schemeClr val="accent4">
                    <a:lumMod val="50000"/>
                  </a:schemeClr>
                </a:solidFill>
                <a:latin typeface="Calibri" panose="020F0502020204030204" pitchFamily="34" charset="0"/>
                <a:cs typeface="Calibri" panose="020F0502020204030204" pitchFamily="34" charset="0"/>
              </a:rPr>
              <a:t>Riguardiamo le norme prima di annunciarle.</a:t>
            </a:r>
          </a:p>
          <a:p>
            <a:pPr algn="just"/>
            <a:r>
              <a:rPr lang="it-IT" sz="2000" dirty="0">
                <a:solidFill>
                  <a:schemeClr val="accent4">
                    <a:lumMod val="50000"/>
                  </a:schemeClr>
                </a:solidFill>
                <a:latin typeface="Calibri" panose="020F0502020204030204" pitchFamily="34" charset="0"/>
                <a:cs typeface="Calibri" panose="020F0502020204030204" pitchFamily="34" charset="0"/>
              </a:rPr>
              <a:t>Spiegate all’Organizzatore come avete redatto la classifica e stategli vicino durante la premiazione, rispondendo per lui ad eventuali domande.</a:t>
            </a:r>
          </a:p>
        </p:txBody>
      </p:sp>
    </p:spTree>
    <p:extLst>
      <p:ext uri="{BB962C8B-B14F-4D97-AF65-F5344CB8AC3E}">
        <p14:creationId xmlns:p14="http://schemas.microsoft.com/office/powerpoint/2010/main" val="16132671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588723-F88E-4F02-B1A9-D1224233BEEF}"/>
              </a:ext>
            </a:extLst>
          </p:cNvPr>
          <p:cNvSpPr>
            <a:spLocks noGrp="1"/>
          </p:cNvSpPr>
          <p:nvPr>
            <p:ph type="title"/>
          </p:nvPr>
        </p:nvSpPr>
        <p:spPr/>
        <p:txBody>
          <a:bodyPr rtlCol="0">
            <a:normAutofit/>
          </a:bodyPr>
          <a:lstStyle/>
          <a:p>
            <a:pPr rtl="0">
              <a:lnSpc>
                <a:spcPct val="90000"/>
              </a:lnSpc>
            </a:pPr>
            <a:r>
              <a:rPr lang="it-IT" sz="4000" dirty="0">
                <a:solidFill>
                  <a:schemeClr val="bg1"/>
                </a:solidFill>
              </a:rPr>
              <a:t>I momenti del torneo</a:t>
            </a:r>
          </a:p>
        </p:txBody>
      </p:sp>
      <p:sp>
        <p:nvSpPr>
          <p:cNvPr id="3" name="Segnaposto testo 2">
            <a:extLst>
              <a:ext uri="{FF2B5EF4-FFF2-40B4-BE49-F238E27FC236}">
                <a16:creationId xmlns:a16="http://schemas.microsoft.com/office/drawing/2014/main" id="{902B5742-D468-45B7-9156-641CD4D80AD3}"/>
              </a:ext>
            </a:extLst>
          </p:cNvPr>
          <p:cNvSpPr>
            <a:spLocks noGrp="1"/>
          </p:cNvSpPr>
          <p:nvPr>
            <p:ph type="body" sz="quarter" idx="13"/>
          </p:nvPr>
        </p:nvSpPr>
        <p:spPr>
          <a:xfrm>
            <a:off x="6678613" y="1991044"/>
            <a:ext cx="2503487" cy="720000"/>
          </a:xfrm>
          <a:ln>
            <a:solidFill>
              <a:srgbClr val="0070C0"/>
            </a:solidFill>
          </a:ln>
        </p:spPr>
        <p:txBody>
          <a:bodyPr rtlCol="0">
            <a:normAutofit/>
          </a:bodyPr>
          <a:lstStyle/>
          <a:p>
            <a:pPr rtl="0"/>
            <a:r>
              <a:rPr lang="it-IT" sz="2400" dirty="0">
                <a:solidFill>
                  <a:srgbClr val="002060"/>
                </a:solidFill>
                <a:latin typeface="Calibri" panose="020F0502020204030204" pitchFamily="34" charset="0"/>
                <a:cs typeface="Calibri" panose="020F0502020204030204" pitchFamily="34" charset="0"/>
              </a:rPr>
              <a:t>La preparazione</a:t>
            </a:r>
          </a:p>
        </p:txBody>
      </p:sp>
      <p:sp>
        <p:nvSpPr>
          <p:cNvPr id="4" name="Segnaposto testo 3">
            <a:extLst>
              <a:ext uri="{FF2B5EF4-FFF2-40B4-BE49-F238E27FC236}">
                <a16:creationId xmlns:a16="http://schemas.microsoft.com/office/drawing/2014/main" id="{D88D3AC9-532C-45CE-A886-41FE54A32E61}"/>
              </a:ext>
            </a:extLst>
          </p:cNvPr>
          <p:cNvSpPr>
            <a:spLocks noGrp="1"/>
          </p:cNvSpPr>
          <p:nvPr>
            <p:ph type="body" sz="quarter" idx="14"/>
          </p:nvPr>
        </p:nvSpPr>
        <p:spPr>
          <a:xfrm>
            <a:off x="6678613" y="3069000"/>
            <a:ext cx="2503487" cy="720000"/>
          </a:xfrm>
          <a:ln>
            <a:solidFill>
              <a:srgbClr val="0070C0"/>
            </a:solidFill>
          </a:ln>
        </p:spPr>
        <p:txBody>
          <a:bodyPr rtlCol="0">
            <a:normAutofit/>
          </a:bodyPr>
          <a:lstStyle/>
          <a:p>
            <a:pPr rtl="0"/>
            <a:r>
              <a:rPr lang="it-IT" sz="2400" dirty="0">
                <a:solidFill>
                  <a:srgbClr val="002060"/>
                </a:solidFill>
                <a:latin typeface="Calibri" panose="020F0502020204030204" pitchFamily="34" charset="0"/>
                <a:cs typeface="Calibri" panose="020F0502020204030204" pitchFamily="34" charset="0"/>
              </a:rPr>
              <a:t>I giorni del torneo</a:t>
            </a:r>
          </a:p>
        </p:txBody>
      </p:sp>
      <p:sp>
        <p:nvSpPr>
          <p:cNvPr id="5" name="Segnaposto testo 4">
            <a:extLst>
              <a:ext uri="{FF2B5EF4-FFF2-40B4-BE49-F238E27FC236}">
                <a16:creationId xmlns:a16="http://schemas.microsoft.com/office/drawing/2014/main" id="{CB033E00-5119-4205-BD29-9D1A753BE3C3}"/>
              </a:ext>
            </a:extLst>
          </p:cNvPr>
          <p:cNvSpPr>
            <a:spLocks noGrp="1"/>
          </p:cNvSpPr>
          <p:nvPr>
            <p:ph type="body" sz="quarter" idx="15"/>
          </p:nvPr>
        </p:nvSpPr>
        <p:spPr>
          <a:xfrm>
            <a:off x="6678613" y="4146956"/>
            <a:ext cx="2503487" cy="720000"/>
          </a:xfrm>
          <a:ln w="76200">
            <a:solidFill>
              <a:srgbClr val="0070C0"/>
            </a:solidFill>
          </a:ln>
        </p:spPr>
        <p:txBody>
          <a:bodyPr rtlCol="0">
            <a:normAutofit/>
          </a:bodyPr>
          <a:lstStyle/>
          <a:p>
            <a:pPr rtl="0"/>
            <a:r>
              <a:rPr lang="it-IT" sz="2400" dirty="0">
                <a:solidFill>
                  <a:srgbClr val="002060"/>
                </a:solidFill>
                <a:latin typeface="Calibri" panose="020F0502020204030204" pitchFamily="34" charset="0"/>
                <a:cs typeface="Calibri" panose="020F0502020204030204" pitchFamily="34" charset="0"/>
              </a:rPr>
              <a:t>Finito … e ora?</a:t>
            </a:r>
          </a:p>
        </p:txBody>
      </p:sp>
      <p:sp>
        <p:nvSpPr>
          <p:cNvPr id="7" name="Segnaposto numero diapositiva 6">
            <a:extLst>
              <a:ext uri="{FF2B5EF4-FFF2-40B4-BE49-F238E27FC236}">
                <a16:creationId xmlns:a16="http://schemas.microsoft.com/office/drawing/2014/main" id="{6B48CA6F-C72D-F944-B10D-0504BB669B47}"/>
              </a:ext>
            </a:extLst>
          </p:cNvPr>
          <p:cNvSpPr>
            <a:spLocks noGrp="1"/>
          </p:cNvSpPr>
          <p:nvPr>
            <p:ph type="sldNum" sz="quarter" idx="4294967295"/>
          </p:nvPr>
        </p:nvSpPr>
        <p:spPr>
          <a:xfrm>
            <a:off x="10352540" y="295729"/>
            <a:ext cx="838199" cy="767687"/>
          </a:xfrm>
        </p:spPr>
        <p:txBody>
          <a:bodyPr rtlCol="0"/>
          <a:lstStyle/>
          <a:p>
            <a:pPr rtl="0"/>
            <a:fld id="{9FF96B15-8338-45D5-A943-561235072D66}" type="slidenum">
              <a:rPr lang="it-IT" smtClean="0"/>
              <a:t>27</a:t>
            </a:fld>
            <a:endParaRPr lang="it-IT"/>
          </a:p>
        </p:txBody>
      </p:sp>
    </p:spTree>
    <p:extLst>
      <p:ext uri="{BB962C8B-B14F-4D97-AF65-F5344CB8AC3E}">
        <p14:creationId xmlns:p14="http://schemas.microsoft.com/office/powerpoint/2010/main" val="42354166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588723-F88E-4F02-B1A9-D1224233BEEF}"/>
              </a:ext>
            </a:extLst>
          </p:cNvPr>
          <p:cNvSpPr>
            <a:spLocks noGrp="1"/>
          </p:cNvSpPr>
          <p:nvPr>
            <p:ph type="title"/>
          </p:nvPr>
        </p:nvSpPr>
        <p:spPr/>
        <p:txBody>
          <a:bodyPr rtlCol="0">
            <a:normAutofit/>
          </a:bodyPr>
          <a:lstStyle/>
          <a:p>
            <a:pPr rtl="0">
              <a:lnSpc>
                <a:spcPct val="90000"/>
              </a:lnSpc>
            </a:pPr>
            <a:r>
              <a:rPr lang="it-IT" sz="3600" dirty="0">
                <a:solidFill>
                  <a:schemeClr val="bg1"/>
                </a:solidFill>
              </a:rPr>
              <a:t>Finito …</a:t>
            </a:r>
            <a:br>
              <a:rPr lang="it-IT" sz="3600" dirty="0">
                <a:solidFill>
                  <a:schemeClr val="bg1"/>
                </a:solidFill>
              </a:rPr>
            </a:br>
            <a:r>
              <a:rPr lang="it-IT" sz="3600" dirty="0">
                <a:solidFill>
                  <a:schemeClr val="bg1"/>
                </a:solidFill>
              </a:rPr>
              <a:t>e ora?</a:t>
            </a:r>
          </a:p>
        </p:txBody>
      </p:sp>
      <p:sp>
        <p:nvSpPr>
          <p:cNvPr id="7" name="Segnaposto numero diapositiva 6">
            <a:extLst>
              <a:ext uri="{FF2B5EF4-FFF2-40B4-BE49-F238E27FC236}">
                <a16:creationId xmlns:a16="http://schemas.microsoft.com/office/drawing/2014/main" id="{6B48CA6F-C72D-F944-B10D-0504BB669B47}"/>
              </a:ext>
            </a:extLst>
          </p:cNvPr>
          <p:cNvSpPr>
            <a:spLocks noGrp="1"/>
          </p:cNvSpPr>
          <p:nvPr>
            <p:ph type="sldNum" sz="quarter" idx="4294967295"/>
          </p:nvPr>
        </p:nvSpPr>
        <p:spPr>
          <a:xfrm>
            <a:off x="10352540" y="295729"/>
            <a:ext cx="838199" cy="767687"/>
          </a:xfrm>
        </p:spPr>
        <p:txBody>
          <a:bodyPr rtlCol="0"/>
          <a:lstStyle/>
          <a:p>
            <a:pPr rtl="0"/>
            <a:fld id="{9FF96B15-8338-45D5-A943-561235072D66}" type="slidenum">
              <a:rPr lang="it-IT" smtClean="0"/>
              <a:t>28</a:t>
            </a:fld>
            <a:endParaRPr lang="it-IT"/>
          </a:p>
        </p:txBody>
      </p:sp>
      <p:sp>
        <p:nvSpPr>
          <p:cNvPr id="13" name="CasellaDiTesto 12">
            <a:extLst>
              <a:ext uri="{FF2B5EF4-FFF2-40B4-BE49-F238E27FC236}">
                <a16:creationId xmlns:a16="http://schemas.microsoft.com/office/drawing/2014/main" id="{5B7FDCAA-6F69-4183-9024-BBA5C0A4964C}"/>
              </a:ext>
            </a:extLst>
          </p:cNvPr>
          <p:cNvSpPr txBox="1"/>
          <p:nvPr/>
        </p:nvSpPr>
        <p:spPr>
          <a:xfrm>
            <a:off x="5095452" y="688726"/>
            <a:ext cx="6721410" cy="3416320"/>
          </a:xfrm>
          <a:prstGeom prst="rect">
            <a:avLst/>
          </a:prstGeom>
          <a:noFill/>
        </p:spPr>
        <p:txBody>
          <a:bodyPr wrap="square" rtlCol="0">
            <a:spAutoFit/>
          </a:bodyPr>
          <a:lstStyle/>
          <a:p>
            <a:pPr>
              <a:lnSpc>
                <a:spcPct val="200000"/>
              </a:lnSpc>
            </a:pPr>
            <a:r>
              <a:rPr lang="it-IT" sz="2800" u="sng" dirty="0">
                <a:solidFill>
                  <a:schemeClr val="accent4">
                    <a:lumMod val="50000"/>
                  </a:schemeClr>
                </a:solidFill>
                <a:latin typeface="Calibri" panose="020F0502020204030204" pitchFamily="34" charset="0"/>
                <a:cs typeface="Calibri" panose="020F0502020204030204" pitchFamily="34" charset="0"/>
              </a:rPr>
              <a:t>Ma che finito !?!?!?</a:t>
            </a:r>
          </a:p>
          <a:p>
            <a:pPr algn="just"/>
            <a:r>
              <a:rPr lang="it-IT" sz="2000" dirty="0">
                <a:solidFill>
                  <a:schemeClr val="accent4">
                    <a:lumMod val="50000"/>
                  </a:schemeClr>
                </a:solidFill>
                <a:latin typeface="Calibri" panose="020F0502020204030204" pitchFamily="34" charset="0"/>
                <a:cs typeface="Calibri" panose="020F0502020204030204" pitchFamily="34" charset="0"/>
              </a:rPr>
              <a:t>Innanzi tutto c’è TORO poi …</a:t>
            </a:r>
          </a:p>
          <a:p>
            <a:pPr algn="just"/>
            <a:endParaRPr lang="it-IT" sz="2000" dirty="0">
              <a:solidFill>
                <a:schemeClr val="accent4">
                  <a:lumMod val="50000"/>
                </a:schemeClr>
              </a:solidFill>
              <a:latin typeface="Calibri" panose="020F0502020204030204" pitchFamily="34" charset="0"/>
              <a:cs typeface="Calibri" panose="020F0502020204030204" pitchFamily="34" charset="0"/>
            </a:endParaRPr>
          </a:p>
          <a:p>
            <a:pPr marL="457200" indent="-457200" algn="just">
              <a:buFont typeface="+mj-lt"/>
              <a:buAutoNum type="arabicPeriod"/>
            </a:pPr>
            <a:r>
              <a:rPr lang="it-IT" sz="2000" dirty="0">
                <a:solidFill>
                  <a:schemeClr val="accent4">
                    <a:lumMod val="60000"/>
                    <a:lumOff val="40000"/>
                  </a:schemeClr>
                </a:solidFill>
                <a:latin typeface="Calibri" panose="020F0502020204030204" pitchFamily="34" charset="0"/>
                <a:cs typeface="Calibri" panose="020F0502020204030204" pitchFamily="34" charset="0"/>
              </a:rPr>
              <a:t>TORO</a:t>
            </a:r>
          </a:p>
          <a:p>
            <a:pPr marL="457200" indent="-457200" algn="just">
              <a:buFont typeface="+mj-lt"/>
              <a:buAutoNum type="arabicPeriod"/>
            </a:pPr>
            <a:r>
              <a:rPr lang="it-IT" sz="2000" dirty="0">
                <a:solidFill>
                  <a:schemeClr val="accent4">
                    <a:lumMod val="50000"/>
                  </a:schemeClr>
                </a:solidFill>
                <a:latin typeface="Calibri" panose="020F0502020204030204" pitchFamily="34" charset="0"/>
                <a:cs typeface="Calibri" panose="020F0502020204030204" pitchFamily="34" charset="0"/>
              </a:rPr>
              <a:t>Direttori Nazionali</a:t>
            </a:r>
          </a:p>
          <a:p>
            <a:pPr marL="457200" indent="-457200" algn="just">
              <a:buFont typeface="+mj-lt"/>
              <a:buAutoNum type="arabicPeriod"/>
            </a:pPr>
            <a:r>
              <a:rPr lang="it-IT" sz="2000" dirty="0">
                <a:solidFill>
                  <a:schemeClr val="accent4">
                    <a:lumMod val="50000"/>
                  </a:schemeClr>
                </a:solidFill>
                <a:latin typeface="Calibri" panose="020F0502020204030204" pitchFamily="34" charset="0"/>
                <a:cs typeface="Calibri" panose="020F0502020204030204" pitchFamily="34" charset="0"/>
              </a:rPr>
              <a:t>Giustizia Federale</a:t>
            </a:r>
          </a:p>
          <a:p>
            <a:pPr marL="457200" indent="-457200" algn="just">
              <a:buFont typeface="+mj-lt"/>
              <a:buAutoNum type="arabicPeriod"/>
            </a:pPr>
            <a:r>
              <a:rPr lang="it-IT" sz="2000" dirty="0">
                <a:solidFill>
                  <a:schemeClr val="accent4">
                    <a:lumMod val="50000"/>
                  </a:schemeClr>
                </a:solidFill>
                <a:latin typeface="Calibri" panose="020F0502020204030204" pitchFamily="34" charset="0"/>
                <a:cs typeface="Calibri" panose="020F0502020204030204" pitchFamily="34" charset="0"/>
              </a:rPr>
              <a:t>I nostri dobloni</a:t>
            </a:r>
          </a:p>
          <a:p>
            <a:pPr marL="457200" indent="-457200" algn="just">
              <a:buFont typeface="+mj-lt"/>
              <a:buAutoNum type="arabicPeriod"/>
            </a:pPr>
            <a:r>
              <a:rPr lang="it-IT" sz="2000" dirty="0">
                <a:solidFill>
                  <a:schemeClr val="accent4">
                    <a:lumMod val="50000"/>
                  </a:schemeClr>
                </a:solidFill>
                <a:latin typeface="Calibri" panose="020F0502020204030204" pitchFamily="34" charset="0"/>
                <a:cs typeface="Calibri" panose="020F0502020204030204" pitchFamily="34" charset="0"/>
              </a:rPr>
              <a:t>… e ora? Che c’è ancora da fare???</a:t>
            </a:r>
          </a:p>
          <a:p>
            <a:pPr marL="457200" indent="-457200" algn="just">
              <a:buFont typeface="+mj-lt"/>
              <a:buAutoNum type="arabicPeriod"/>
            </a:pPr>
            <a:endParaRPr lang="it-IT" sz="2000" dirty="0">
              <a:solidFill>
                <a:schemeClr val="accent4">
                  <a:lumMod val="50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18392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588723-F88E-4F02-B1A9-D1224233BEEF}"/>
              </a:ext>
            </a:extLst>
          </p:cNvPr>
          <p:cNvSpPr>
            <a:spLocks noGrp="1"/>
          </p:cNvSpPr>
          <p:nvPr>
            <p:ph type="title"/>
          </p:nvPr>
        </p:nvSpPr>
        <p:spPr/>
        <p:txBody>
          <a:bodyPr rtlCol="0">
            <a:normAutofit/>
          </a:bodyPr>
          <a:lstStyle/>
          <a:p>
            <a:pPr rtl="0">
              <a:lnSpc>
                <a:spcPct val="90000"/>
              </a:lnSpc>
            </a:pPr>
            <a:r>
              <a:rPr lang="it-IT" sz="3600" dirty="0">
                <a:solidFill>
                  <a:schemeClr val="bg1"/>
                </a:solidFill>
              </a:rPr>
              <a:t>Finito …</a:t>
            </a:r>
            <a:br>
              <a:rPr lang="it-IT" sz="3600" dirty="0">
                <a:solidFill>
                  <a:schemeClr val="bg1"/>
                </a:solidFill>
              </a:rPr>
            </a:br>
            <a:r>
              <a:rPr lang="it-IT" sz="3600" dirty="0">
                <a:solidFill>
                  <a:schemeClr val="bg1"/>
                </a:solidFill>
              </a:rPr>
              <a:t>e ora?</a:t>
            </a:r>
          </a:p>
        </p:txBody>
      </p:sp>
      <p:sp>
        <p:nvSpPr>
          <p:cNvPr id="7" name="Segnaposto numero diapositiva 6">
            <a:extLst>
              <a:ext uri="{FF2B5EF4-FFF2-40B4-BE49-F238E27FC236}">
                <a16:creationId xmlns:a16="http://schemas.microsoft.com/office/drawing/2014/main" id="{6B48CA6F-C72D-F944-B10D-0504BB669B47}"/>
              </a:ext>
            </a:extLst>
          </p:cNvPr>
          <p:cNvSpPr>
            <a:spLocks noGrp="1"/>
          </p:cNvSpPr>
          <p:nvPr>
            <p:ph type="sldNum" sz="quarter" idx="4294967295"/>
          </p:nvPr>
        </p:nvSpPr>
        <p:spPr>
          <a:xfrm>
            <a:off x="10352540" y="295729"/>
            <a:ext cx="838199" cy="767687"/>
          </a:xfrm>
        </p:spPr>
        <p:txBody>
          <a:bodyPr rtlCol="0"/>
          <a:lstStyle/>
          <a:p>
            <a:pPr rtl="0"/>
            <a:fld id="{9FF96B15-8338-45D5-A943-561235072D66}" type="slidenum">
              <a:rPr lang="it-IT" smtClean="0"/>
              <a:t>29</a:t>
            </a:fld>
            <a:endParaRPr lang="it-IT"/>
          </a:p>
        </p:txBody>
      </p:sp>
      <p:sp>
        <p:nvSpPr>
          <p:cNvPr id="13" name="CasellaDiTesto 12">
            <a:extLst>
              <a:ext uri="{FF2B5EF4-FFF2-40B4-BE49-F238E27FC236}">
                <a16:creationId xmlns:a16="http://schemas.microsoft.com/office/drawing/2014/main" id="{5B7FDCAA-6F69-4183-9024-BBA5C0A4964C}"/>
              </a:ext>
            </a:extLst>
          </p:cNvPr>
          <p:cNvSpPr txBox="1"/>
          <p:nvPr/>
        </p:nvSpPr>
        <p:spPr>
          <a:xfrm>
            <a:off x="5095452" y="599518"/>
            <a:ext cx="6721410" cy="5878532"/>
          </a:xfrm>
          <a:prstGeom prst="rect">
            <a:avLst/>
          </a:prstGeom>
          <a:noFill/>
        </p:spPr>
        <p:txBody>
          <a:bodyPr wrap="square" rtlCol="0">
            <a:spAutoFit/>
          </a:bodyPr>
          <a:lstStyle/>
          <a:p>
            <a:pPr>
              <a:lnSpc>
                <a:spcPct val="200000"/>
              </a:lnSpc>
            </a:pPr>
            <a:r>
              <a:rPr lang="it-IT" sz="2800" u="sng" dirty="0">
                <a:solidFill>
                  <a:schemeClr val="accent4">
                    <a:lumMod val="50000"/>
                  </a:schemeClr>
                </a:solidFill>
                <a:latin typeface="Calibri" panose="020F0502020204030204" pitchFamily="34" charset="0"/>
                <a:cs typeface="Calibri" panose="020F0502020204030204" pitchFamily="34" charset="0"/>
              </a:rPr>
              <a:t>TORO</a:t>
            </a:r>
          </a:p>
          <a:p>
            <a:pPr algn="just"/>
            <a:r>
              <a:rPr lang="it-IT" sz="2000" dirty="0">
                <a:solidFill>
                  <a:schemeClr val="accent4">
                    <a:lumMod val="50000"/>
                  </a:schemeClr>
                </a:solidFill>
                <a:latin typeface="Calibri" panose="020F0502020204030204" pitchFamily="34" charset="0"/>
                <a:cs typeface="Calibri" panose="020F0502020204030204" pitchFamily="34" charset="0"/>
              </a:rPr>
              <a:t>Se siamo stati accorti ed abbiamo aggiornato in nostro diario di bordo man mano che accadeva qualcosa, l’elenco degli allegati dovrebbe essere già a posto.</a:t>
            </a:r>
          </a:p>
          <a:p>
            <a:pPr algn="just"/>
            <a:r>
              <a:rPr lang="it-IT" sz="2000" dirty="0">
                <a:solidFill>
                  <a:schemeClr val="accent4">
                    <a:lumMod val="50000"/>
                  </a:schemeClr>
                </a:solidFill>
                <a:latin typeface="Calibri" panose="020F0502020204030204" pitchFamily="34" charset="0"/>
                <a:cs typeface="Calibri" panose="020F0502020204030204" pitchFamily="34" charset="0"/>
              </a:rPr>
              <a:t>Sarebbe opportuno durante i turni intermedi fare una prova di caricamento del torneo su TORO. A torneo non ancora finito risulteranno 4 errori, legati al numero di partite giocate ed al numero di turni inferiore al dichiarato, ma sono 4 errori «giusti». Eventuali altri errori possono essere messi a posto già sul programma di gestione del torneo, avendo così una base di alta qualità.</a:t>
            </a:r>
          </a:p>
          <a:p>
            <a:pPr algn="just"/>
            <a:r>
              <a:rPr lang="it-IT" sz="2000" dirty="0">
                <a:solidFill>
                  <a:schemeClr val="accent4">
                    <a:lumMod val="50000"/>
                  </a:schemeClr>
                </a:solidFill>
                <a:latin typeface="Calibri" panose="020F0502020204030204" pitchFamily="34" charset="0"/>
                <a:cs typeface="Calibri" panose="020F0502020204030204" pitchFamily="34" charset="0"/>
              </a:rPr>
              <a:t>Non dimentichiamo di allegare le schede di valutazione dei collaboratori che abbiamo compilato, stampato, firmato in originale e consegnato a ciascuno di loro.</a:t>
            </a:r>
          </a:p>
          <a:p>
            <a:pPr algn="just"/>
            <a:r>
              <a:rPr lang="it-IT" sz="2000" dirty="0">
                <a:solidFill>
                  <a:schemeClr val="accent4">
                    <a:lumMod val="50000"/>
                  </a:schemeClr>
                </a:solidFill>
                <a:latin typeface="Calibri" panose="020F0502020204030204" pitchFamily="34" charset="0"/>
                <a:cs typeface="Calibri" panose="020F0502020204030204" pitchFamily="34" charset="0"/>
              </a:rPr>
              <a:t>C’è altro? Mah … lasciamolo ancora aperto per un po’, ci sono 8 giorni per omologare, salvo i casi di fine mese o di tornei che durano più di 30 giorni.</a:t>
            </a:r>
          </a:p>
        </p:txBody>
      </p:sp>
    </p:spTree>
    <p:extLst>
      <p:ext uri="{BB962C8B-B14F-4D97-AF65-F5344CB8AC3E}">
        <p14:creationId xmlns:p14="http://schemas.microsoft.com/office/powerpoint/2010/main" val="1240762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588723-F88E-4F02-B1A9-D1224233BEEF}"/>
              </a:ext>
            </a:extLst>
          </p:cNvPr>
          <p:cNvSpPr>
            <a:spLocks noGrp="1"/>
          </p:cNvSpPr>
          <p:nvPr>
            <p:ph type="title"/>
          </p:nvPr>
        </p:nvSpPr>
        <p:spPr/>
        <p:txBody>
          <a:bodyPr rtlCol="0">
            <a:normAutofit/>
          </a:bodyPr>
          <a:lstStyle/>
          <a:p>
            <a:pPr rtl="0">
              <a:lnSpc>
                <a:spcPct val="90000"/>
              </a:lnSpc>
            </a:pPr>
            <a:r>
              <a:rPr lang="it-IT" sz="3600" dirty="0">
                <a:solidFill>
                  <a:schemeClr val="bg1"/>
                </a:solidFill>
              </a:rPr>
              <a:t>La preparazione</a:t>
            </a:r>
          </a:p>
        </p:txBody>
      </p:sp>
      <p:sp>
        <p:nvSpPr>
          <p:cNvPr id="7" name="Segnaposto numero diapositiva 6">
            <a:extLst>
              <a:ext uri="{FF2B5EF4-FFF2-40B4-BE49-F238E27FC236}">
                <a16:creationId xmlns:a16="http://schemas.microsoft.com/office/drawing/2014/main" id="{6B48CA6F-C72D-F944-B10D-0504BB669B47}"/>
              </a:ext>
            </a:extLst>
          </p:cNvPr>
          <p:cNvSpPr>
            <a:spLocks noGrp="1"/>
          </p:cNvSpPr>
          <p:nvPr>
            <p:ph type="sldNum" sz="quarter" idx="4294967295"/>
          </p:nvPr>
        </p:nvSpPr>
        <p:spPr>
          <a:xfrm>
            <a:off x="10352540" y="295729"/>
            <a:ext cx="838199" cy="767687"/>
          </a:xfrm>
        </p:spPr>
        <p:txBody>
          <a:bodyPr rtlCol="0"/>
          <a:lstStyle/>
          <a:p>
            <a:pPr rtl="0"/>
            <a:fld id="{9FF96B15-8338-45D5-A943-561235072D66}" type="slidenum">
              <a:rPr lang="it-IT" smtClean="0"/>
              <a:t>3</a:t>
            </a:fld>
            <a:endParaRPr lang="it-IT"/>
          </a:p>
        </p:txBody>
      </p:sp>
      <p:sp>
        <p:nvSpPr>
          <p:cNvPr id="13" name="CasellaDiTesto 12">
            <a:extLst>
              <a:ext uri="{FF2B5EF4-FFF2-40B4-BE49-F238E27FC236}">
                <a16:creationId xmlns:a16="http://schemas.microsoft.com/office/drawing/2014/main" id="{5B7FDCAA-6F69-4183-9024-BBA5C0A4964C}"/>
              </a:ext>
            </a:extLst>
          </p:cNvPr>
          <p:cNvSpPr txBox="1"/>
          <p:nvPr/>
        </p:nvSpPr>
        <p:spPr>
          <a:xfrm>
            <a:off x="5747657" y="1190171"/>
            <a:ext cx="5221942" cy="3276282"/>
          </a:xfrm>
          <a:prstGeom prst="rect">
            <a:avLst/>
          </a:prstGeom>
          <a:noFill/>
        </p:spPr>
        <p:txBody>
          <a:bodyPr wrap="none" rtlCol="0">
            <a:spAutoFit/>
          </a:bodyPr>
          <a:lstStyle/>
          <a:p>
            <a:pPr marL="342900" indent="-342900">
              <a:lnSpc>
                <a:spcPct val="150000"/>
              </a:lnSpc>
              <a:buFont typeface="+mj-lt"/>
              <a:buAutoNum type="arabicPeriod"/>
            </a:pPr>
            <a:r>
              <a:rPr lang="it-IT" sz="2000" dirty="0">
                <a:solidFill>
                  <a:schemeClr val="accent4">
                    <a:lumMod val="50000"/>
                  </a:schemeClr>
                </a:solidFill>
                <a:latin typeface="Calibri" panose="020F0502020204030204" pitchFamily="34" charset="0"/>
                <a:cs typeface="Calibri" panose="020F0502020204030204" pitchFamily="34" charset="0"/>
              </a:rPr>
              <a:t>La designazione</a:t>
            </a:r>
          </a:p>
          <a:p>
            <a:pPr marL="342900" indent="-342900">
              <a:lnSpc>
                <a:spcPct val="150000"/>
              </a:lnSpc>
              <a:buFont typeface="+mj-lt"/>
              <a:buAutoNum type="arabicPeriod"/>
            </a:pPr>
            <a:r>
              <a:rPr lang="it-IT" sz="2000" dirty="0">
                <a:solidFill>
                  <a:schemeClr val="accent4">
                    <a:lumMod val="50000"/>
                  </a:schemeClr>
                </a:solidFill>
                <a:latin typeface="Calibri" panose="020F0502020204030204" pitchFamily="34" charset="0"/>
                <a:cs typeface="Calibri" panose="020F0502020204030204" pitchFamily="34" charset="0"/>
              </a:rPr>
              <a:t>Preparazione del torneo sul proprio PC</a:t>
            </a:r>
          </a:p>
          <a:p>
            <a:pPr marL="342900" indent="-342900">
              <a:lnSpc>
                <a:spcPct val="150000"/>
              </a:lnSpc>
              <a:buFont typeface="+mj-lt"/>
              <a:buAutoNum type="arabicPeriod"/>
            </a:pPr>
            <a:r>
              <a:rPr lang="it-IT" sz="2000" dirty="0">
                <a:solidFill>
                  <a:schemeClr val="accent4">
                    <a:lumMod val="50000"/>
                  </a:schemeClr>
                </a:solidFill>
                <a:latin typeface="Calibri" panose="020F0502020204030204" pitchFamily="34" charset="0"/>
                <a:cs typeface="Calibri" panose="020F0502020204030204" pitchFamily="34" charset="0"/>
              </a:rPr>
              <a:t>Preparazione del materiale necessario in sala</a:t>
            </a:r>
          </a:p>
          <a:p>
            <a:pPr marL="342900" indent="-342900">
              <a:lnSpc>
                <a:spcPct val="150000"/>
              </a:lnSpc>
              <a:buFont typeface="+mj-lt"/>
              <a:buAutoNum type="arabicPeriod"/>
            </a:pPr>
            <a:r>
              <a:rPr lang="it-IT" sz="2000" dirty="0">
                <a:solidFill>
                  <a:schemeClr val="accent4">
                    <a:lumMod val="50000"/>
                  </a:schemeClr>
                </a:solidFill>
                <a:latin typeface="Calibri" panose="020F0502020204030204" pitchFamily="34" charset="0"/>
                <a:cs typeface="Calibri" panose="020F0502020204030204" pitchFamily="34" charset="0"/>
              </a:rPr>
              <a:t>Pianificazione del viaggio</a:t>
            </a:r>
          </a:p>
          <a:p>
            <a:pPr marL="342900" indent="-342900">
              <a:lnSpc>
                <a:spcPct val="150000"/>
              </a:lnSpc>
              <a:buFont typeface="+mj-lt"/>
              <a:buAutoNum type="arabicPeriod"/>
            </a:pPr>
            <a:r>
              <a:rPr lang="it-IT" sz="2000" dirty="0">
                <a:solidFill>
                  <a:schemeClr val="accent4">
                    <a:lumMod val="50000"/>
                  </a:schemeClr>
                </a:solidFill>
                <a:latin typeface="Calibri" panose="020F0502020204030204" pitchFamily="34" charset="0"/>
                <a:cs typeface="Calibri" panose="020F0502020204030204" pitchFamily="34" charset="0"/>
              </a:rPr>
              <a:t>Verifica dell’area del torneo</a:t>
            </a:r>
          </a:p>
          <a:p>
            <a:pPr marL="342900" indent="-342900">
              <a:lnSpc>
                <a:spcPct val="150000"/>
              </a:lnSpc>
              <a:buFont typeface="+mj-lt"/>
              <a:buAutoNum type="arabicPeriod"/>
            </a:pPr>
            <a:r>
              <a:rPr lang="it-IT" sz="2000" dirty="0">
                <a:solidFill>
                  <a:schemeClr val="accent4">
                    <a:lumMod val="50000"/>
                  </a:schemeClr>
                </a:solidFill>
                <a:latin typeface="Calibri" panose="020F0502020204030204" pitchFamily="34" charset="0"/>
                <a:cs typeface="Calibri" panose="020F0502020204030204" pitchFamily="34" charset="0"/>
              </a:rPr>
              <a:t>L’accreditamento</a:t>
            </a:r>
          </a:p>
          <a:p>
            <a:pPr marL="342900" indent="-342900">
              <a:lnSpc>
                <a:spcPct val="150000"/>
              </a:lnSpc>
              <a:buFont typeface="+mj-lt"/>
              <a:buAutoNum type="arabicPeriod"/>
            </a:pPr>
            <a:r>
              <a:rPr lang="it-IT" sz="2000" b="1" i="1" dirty="0">
                <a:solidFill>
                  <a:schemeClr val="accent4">
                    <a:lumMod val="50000"/>
                  </a:schemeClr>
                </a:solidFill>
                <a:latin typeface="Calibri" panose="020F0502020204030204" pitchFamily="34" charset="0"/>
                <a:cs typeface="Calibri" panose="020F0502020204030204" pitchFamily="34" charset="0"/>
              </a:rPr>
              <a:t>In moto il bianco!</a:t>
            </a:r>
          </a:p>
        </p:txBody>
      </p:sp>
    </p:spTree>
    <p:extLst>
      <p:ext uri="{BB962C8B-B14F-4D97-AF65-F5344CB8AC3E}">
        <p14:creationId xmlns:p14="http://schemas.microsoft.com/office/powerpoint/2010/main" val="2168256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588723-F88E-4F02-B1A9-D1224233BEEF}"/>
              </a:ext>
            </a:extLst>
          </p:cNvPr>
          <p:cNvSpPr>
            <a:spLocks noGrp="1"/>
          </p:cNvSpPr>
          <p:nvPr>
            <p:ph type="title"/>
          </p:nvPr>
        </p:nvSpPr>
        <p:spPr/>
        <p:txBody>
          <a:bodyPr rtlCol="0">
            <a:normAutofit/>
          </a:bodyPr>
          <a:lstStyle/>
          <a:p>
            <a:pPr rtl="0">
              <a:lnSpc>
                <a:spcPct val="90000"/>
              </a:lnSpc>
            </a:pPr>
            <a:r>
              <a:rPr lang="it-IT" sz="3600" dirty="0">
                <a:solidFill>
                  <a:schemeClr val="bg1"/>
                </a:solidFill>
              </a:rPr>
              <a:t>Finito …</a:t>
            </a:r>
            <a:br>
              <a:rPr lang="it-IT" sz="3600" dirty="0">
                <a:solidFill>
                  <a:schemeClr val="bg1"/>
                </a:solidFill>
              </a:rPr>
            </a:br>
            <a:r>
              <a:rPr lang="it-IT" sz="3600" dirty="0">
                <a:solidFill>
                  <a:schemeClr val="bg1"/>
                </a:solidFill>
              </a:rPr>
              <a:t>e ora?</a:t>
            </a:r>
          </a:p>
        </p:txBody>
      </p:sp>
      <p:sp>
        <p:nvSpPr>
          <p:cNvPr id="7" name="Segnaposto numero diapositiva 6">
            <a:extLst>
              <a:ext uri="{FF2B5EF4-FFF2-40B4-BE49-F238E27FC236}">
                <a16:creationId xmlns:a16="http://schemas.microsoft.com/office/drawing/2014/main" id="{6B48CA6F-C72D-F944-B10D-0504BB669B47}"/>
              </a:ext>
            </a:extLst>
          </p:cNvPr>
          <p:cNvSpPr>
            <a:spLocks noGrp="1"/>
          </p:cNvSpPr>
          <p:nvPr>
            <p:ph type="sldNum" sz="quarter" idx="4294967295"/>
          </p:nvPr>
        </p:nvSpPr>
        <p:spPr>
          <a:xfrm>
            <a:off x="10352540" y="295729"/>
            <a:ext cx="838199" cy="767687"/>
          </a:xfrm>
        </p:spPr>
        <p:txBody>
          <a:bodyPr rtlCol="0"/>
          <a:lstStyle/>
          <a:p>
            <a:pPr rtl="0"/>
            <a:fld id="{9FF96B15-8338-45D5-A943-561235072D66}" type="slidenum">
              <a:rPr lang="it-IT" smtClean="0"/>
              <a:t>30</a:t>
            </a:fld>
            <a:endParaRPr lang="it-IT"/>
          </a:p>
        </p:txBody>
      </p:sp>
      <p:sp>
        <p:nvSpPr>
          <p:cNvPr id="13" name="CasellaDiTesto 12">
            <a:extLst>
              <a:ext uri="{FF2B5EF4-FFF2-40B4-BE49-F238E27FC236}">
                <a16:creationId xmlns:a16="http://schemas.microsoft.com/office/drawing/2014/main" id="{5B7FDCAA-6F69-4183-9024-BBA5C0A4964C}"/>
              </a:ext>
            </a:extLst>
          </p:cNvPr>
          <p:cNvSpPr txBox="1"/>
          <p:nvPr/>
        </p:nvSpPr>
        <p:spPr>
          <a:xfrm>
            <a:off x="5095452" y="688726"/>
            <a:ext cx="5975822" cy="4647426"/>
          </a:xfrm>
          <a:prstGeom prst="rect">
            <a:avLst/>
          </a:prstGeom>
          <a:noFill/>
        </p:spPr>
        <p:txBody>
          <a:bodyPr wrap="square" rtlCol="0">
            <a:spAutoFit/>
          </a:bodyPr>
          <a:lstStyle/>
          <a:p>
            <a:pPr>
              <a:lnSpc>
                <a:spcPct val="200000"/>
              </a:lnSpc>
            </a:pPr>
            <a:r>
              <a:rPr lang="it-IT" sz="2800" u="sng" dirty="0">
                <a:solidFill>
                  <a:schemeClr val="accent4">
                    <a:lumMod val="50000"/>
                  </a:schemeClr>
                </a:solidFill>
                <a:latin typeface="Calibri" panose="020F0502020204030204" pitchFamily="34" charset="0"/>
                <a:cs typeface="Calibri" panose="020F0502020204030204" pitchFamily="34" charset="0"/>
              </a:rPr>
              <a:t>Direttori Nazionali</a:t>
            </a:r>
          </a:p>
          <a:p>
            <a:pPr algn="just"/>
            <a:r>
              <a:rPr lang="it-IT" sz="2000" dirty="0">
                <a:solidFill>
                  <a:schemeClr val="accent4">
                    <a:lumMod val="50000"/>
                  </a:schemeClr>
                </a:solidFill>
                <a:latin typeface="Calibri" panose="020F0502020204030204" pitchFamily="34" charset="0"/>
                <a:cs typeface="Calibri" panose="020F0502020204030204" pitchFamily="34" charset="0"/>
              </a:rPr>
              <a:t>Dobbiamo essere tempestivi nel mandargli tutta la documentazione del torneo.</a:t>
            </a:r>
          </a:p>
          <a:p>
            <a:pPr algn="just"/>
            <a:r>
              <a:rPr lang="it-IT" sz="2000" dirty="0">
                <a:solidFill>
                  <a:schemeClr val="accent4">
                    <a:lumMod val="50000"/>
                  </a:schemeClr>
                </a:solidFill>
                <a:latin typeface="Calibri" panose="020F0502020204030204" pitchFamily="34" charset="0"/>
                <a:cs typeface="Calibri" panose="020F0502020204030204" pitchFamily="34" charset="0"/>
              </a:rPr>
              <a:t>Fasi CIA, tutti i CIG, i Campionati a Squadre ed in generale tutti i circuiti di tipo «Grand Prix» hanno un Direttore che si aspetta le </a:t>
            </a:r>
            <a:r>
              <a:rPr lang="it-IT" sz="2000" u="sng" dirty="0">
                <a:solidFill>
                  <a:schemeClr val="accent4">
                    <a:lumMod val="50000"/>
                  </a:schemeClr>
                </a:solidFill>
                <a:latin typeface="Calibri" panose="020F0502020204030204" pitchFamily="34" charset="0"/>
                <a:cs typeface="Calibri" panose="020F0502020204030204" pitchFamily="34" charset="0"/>
              </a:rPr>
              <a:t>nostre</a:t>
            </a:r>
            <a:r>
              <a:rPr lang="it-IT" sz="2000" dirty="0">
                <a:solidFill>
                  <a:schemeClr val="accent4">
                    <a:lumMod val="50000"/>
                  </a:schemeClr>
                </a:solidFill>
                <a:latin typeface="Calibri" panose="020F0502020204030204" pitchFamily="34" charset="0"/>
                <a:cs typeface="Calibri" panose="020F0502020204030204" pitchFamily="34" charset="0"/>
              </a:rPr>
              <a:t> valutazioni sui qualificati e sui risultati.</a:t>
            </a:r>
          </a:p>
          <a:p>
            <a:pPr algn="just"/>
            <a:r>
              <a:rPr lang="it-IT" sz="2000" dirty="0">
                <a:solidFill>
                  <a:schemeClr val="accent4">
                    <a:lumMod val="50000"/>
                  </a:schemeClr>
                </a:solidFill>
                <a:latin typeface="Calibri" panose="020F0502020204030204" pitchFamily="34" charset="0"/>
                <a:cs typeface="Calibri" panose="020F0502020204030204" pitchFamily="34" charset="0"/>
              </a:rPr>
              <a:t>Compiliamoli accuratamente e verifichiamo bene cosa gli spediremo. Ovviamente faranno a loro volta delle verifiche, ma se la base è buona snelliremo il loro lavoro che è già abbastanza imponente e oneroso.</a:t>
            </a:r>
          </a:p>
          <a:p>
            <a:pPr algn="just"/>
            <a:r>
              <a:rPr lang="it-IT" sz="2000" dirty="0">
                <a:solidFill>
                  <a:schemeClr val="accent4">
                    <a:lumMod val="50000"/>
                  </a:schemeClr>
                </a:solidFill>
                <a:latin typeface="Calibri" panose="020F0502020204030204" pitchFamily="34" charset="0"/>
                <a:cs typeface="Calibri" panose="020F0502020204030204" pitchFamily="34" charset="0"/>
              </a:rPr>
              <a:t>TORO è ancora aperto, mettiamo su tutto il materiale che spediremo.</a:t>
            </a:r>
          </a:p>
        </p:txBody>
      </p:sp>
    </p:spTree>
    <p:extLst>
      <p:ext uri="{BB962C8B-B14F-4D97-AF65-F5344CB8AC3E}">
        <p14:creationId xmlns:p14="http://schemas.microsoft.com/office/powerpoint/2010/main" val="36356359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588723-F88E-4F02-B1A9-D1224233BEEF}"/>
              </a:ext>
            </a:extLst>
          </p:cNvPr>
          <p:cNvSpPr>
            <a:spLocks noGrp="1"/>
          </p:cNvSpPr>
          <p:nvPr>
            <p:ph type="title"/>
          </p:nvPr>
        </p:nvSpPr>
        <p:spPr/>
        <p:txBody>
          <a:bodyPr rtlCol="0">
            <a:normAutofit/>
          </a:bodyPr>
          <a:lstStyle/>
          <a:p>
            <a:pPr rtl="0">
              <a:lnSpc>
                <a:spcPct val="90000"/>
              </a:lnSpc>
            </a:pPr>
            <a:r>
              <a:rPr lang="it-IT" sz="3600" dirty="0">
                <a:solidFill>
                  <a:schemeClr val="bg1"/>
                </a:solidFill>
              </a:rPr>
              <a:t>Finito …</a:t>
            </a:r>
            <a:br>
              <a:rPr lang="it-IT" sz="3600" dirty="0">
                <a:solidFill>
                  <a:schemeClr val="bg1"/>
                </a:solidFill>
              </a:rPr>
            </a:br>
            <a:r>
              <a:rPr lang="it-IT" sz="3600" dirty="0">
                <a:solidFill>
                  <a:schemeClr val="bg1"/>
                </a:solidFill>
              </a:rPr>
              <a:t>e ora?</a:t>
            </a:r>
          </a:p>
        </p:txBody>
      </p:sp>
      <p:sp>
        <p:nvSpPr>
          <p:cNvPr id="7" name="Segnaposto numero diapositiva 6">
            <a:extLst>
              <a:ext uri="{FF2B5EF4-FFF2-40B4-BE49-F238E27FC236}">
                <a16:creationId xmlns:a16="http://schemas.microsoft.com/office/drawing/2014/main" id="{6B48CA6F-C72D-F944-B10D-0504BB669B47}"/>
              </a:ext>
            </a:extLst>
          </p:cNvPr>
          <p:cNvSpPr>
            <a:spLocks noGrp="1"/>
          </p:cNvSpPr>
          <p:nvPr>
            <p:ph type="sldNum" sz="quarter" idx="4294967295"/>
          </p:nvPr>
        </p:nvSpPr>
        <p:spPr>
          <a:xfrm>
            <a:off x="10352540" y="295729"/>
            <a:ext cx="838199" cy="767687"/>
          </a:xfrm>
        </p:spPr>
        <p:txBody>
          <a:bodyPr rtlCol="0"/>
          <a:lstStyle/>
          <a:p>
            <a:pPr rtl="0"/>
            <a:fld id="{9FF96B15-8338-45D5-A943-561235072D66}" type="slidenum">
              <a:rPr lang="it-IT" smtClean="0"/>
              <a:t>31</a:t>
            </a:fld>
            <a:endParaRPr lang="it-IT"/>
          </a:p>
        </p:txBody>
      </p:sp>
      <p:sp>
        <p:nvSpPr>
          <p:cNvPr id="13" name="CasellaDiTesto 12">
            <a:extLst>
              <a:ext uri="{FF2B5EF4-FFF2-40B4-BE49-F238E27FC236}">
                <a16:creationId xmlns:a16="http://schemas.microsoft.com/office/drawing/2014/main" id="{5B7FDCAA-6F69-4183-9024-BBA5C0A4964C}"/>
              </a:ext>
            </a:extLst>
          </p:cNvPr>
          <p:cNvSpPr txBox="1"/>
          <p:nvPr/>
        </p:nvSpPr>
        <p:spPr>
          <a:xfrm>
            <a:off x="5095452" y="688726"/>
            <a:ext cx="5975822" cy="4339650"/>
          </a:xfrm>
          <a:prstGeom prst="rect">
            <a:avLst/>
          </a:prstGeom>
          <a:noFill/>
        </p:spPr>
        <p:txBody>
          <a:bodyPr wrap="square" rtlCol="0">
            <a:spAutoFit/>
          </a:bodyPr>
          <a:lstStyle/>
          <a:p>
            <a:pPr>
              <a:lnSpc>
                <a:spcPct val="200000"/>
              </a:lnSpc>
            </a:pPr>
            <a:r>
              <a:rPr lang="it-IT" sz="2800" u="sng" dirty="0">
                <a:solidFill>
                  <a:schemeClr val="accent4">
                    <a:lumMod val="50000"/>
                  </a:schemeClr>
                </a:solidFill>
                <a:latin typeface="Calibri" panose="020F0502020204030204" pitchFamily="34" charset="0"/>
                <a:cs typeface="Calibri" panose="020F0502020204030204" pitchFamily="34" charset="0"/>
              </a:rPr>
              <a:t>Giustizia Federale</a:t>
            </a:r>
          </a:p>
          <a:p>
            <a:pPr algn="just"/>
            <a:r>
              <a:rPr lang="it-IT" sz="2000" dirty="0">
                <a:solidFill>
                  <a:schemeClr val="accent4">
                    <a:lumMod val="50000"/>
                  </a:schemeClr>
                </a:solidFill>
                <a:latin typeface="Calibri" panose="020F0502020204030204" pitchFamily="34" charset="0"/>
                <a:cs typeface="Calibri" panose="020F0502020204030204" pitchFamily="34" charset="0"/>
              </a:rPr>
              <a:t>I verbali per la Giustizia Federale vanno compilati, almeno in bozza, immediatamente dopo che il fatto è accaduto.</a:t>
            </a:r>
          </a:p>
          <a:p>
            <a:pPr algn="just"/>
            <a:r>
              <a:rPr lang="it-IT" sz="2000" dirty="0">
                <a:solidFill>
                  <a:schemeClr val="accent4">
                    <a:lumMod val="50000"/>
                  </a:schemeClr>
                </a:solidFill>
                <a:latin typeface="Calibri" panose="020F0502020204030204" pitchFamily="34" charset="0"/>
                <a:cs typeface="Calibri" panose="020F0502020204030204" pitchFamily="34" charset="0"/>
              </a:rPr>
              <a:t>Ci sono informazioni come l’ora dell’episodio increscioso che vanno espresse con precisione.</a:t>
            </a:r>
          </a:p>
          <a:p>
            <a:pPr algn="just"/>
            <a:r>
              <a:rPr lang="it-IT" sz="2000" dirty="0">
                <a:solidFill>
                  <a:schemeClr val="accent4">
                    <a:lumMod val="50000"/>
                  </a:schemeClr>
                </a:solidFill>
                <a:latin typeface="Calibri" panose="020F0502020204030204" pitchFamily="34" charset="0"/>
                <a:cs typeface="Calibri" panose="020F0502020204030204" pitchFamily="34" charset="0"/>
              </a:rPr>
              <a:t>La redazione del verbale dev’essere </a:t>
            </a:r>
            <a:r>
              <a:rPr lang="it-IT" sz="2000" b="1" dirty="0">
                <a:solidFill>
                  <a:schemeClr val="accent4">
                    <a:lumMod val="50000"/>
                  </a:schemeClr>
                </a:solidFill>
                <a:latin typeface="Calibri" panose="020F0502020204030204" pitchFamily="34" charset="0"/>
                <a:cs typeface="Calibri" panose="020F0502020204030204" pitchFamily="34" charset="0"/>
              </a:rPr>
              <a:t>oggettiva</a:t>
            </a:r>
            <a:r>
              <a:rPr lang="it-IT" sz="2000" dirty="0">
                <a:solidFill>
                  <a:schemeClr val="accent4">
                    <a:lumMod val="50000"/>
                  </a:schemeClr>
                </a:solidFill>
                <a:latin typeface="Calibri" panose="020F0502020204030204" pitchFamily="34" charset="0"/>
                <a:cs typeface="Calibri" panose="020F0502020204030204" pitchFamily="34" charset="0"/>
              </a:rPr>
              <a:t>, quindi citate i fatti e tralasciate le opinioni. Se quest’ultime fossero necessarie, ad esempio il motivo innescante un’indagine di </a:t>
            </a:r>
            <a:r>
              <a:rPr lang="en-US" sz="2000" i="1" dirty="0">
                <a:solidFill>
                  <a:schemeClr val="accent4">
                    <a:lumMod val="50000"/>
                  </a:schemeClr>
                </a:solidFill>
                <a:latin typeface="Calibri" panose="020F0502020204030204" pitchFamily="34" charset="0"/>
                <a:cs typeface="Calibri" panose="020F0502020204030204" pitchFamily="34" charset="0"/>
              </a:rPr>
              <a:t>cheating</a:t>
            </a:r>
            <a:r>
              <a:rPr lang="it-IT" sz="2000" dirty="0">
                <a:solidFill>
                  <a:schemeClr val="accent4">
                    <a:lumMod val="50000"/>
                  </a:schemeClr>
                </a:solidFill>
                <a:latin typeface="Calibri" panose="020F0502020204030204" pitchFamily="34" charset="0"/>
                <a:cs typeface="Calibri" panose="020F0502020204030204" pitchFamily="34" charset="0"/>
              </a:rPr>
              <a:t>,  fate presente che state scrivendo un’opinione. Tutte le altre devono stare fuori dal </a:t>
            </a:r>
            <a:r>
              <a:rPr lang="it-IT" sz="2000">
                <a:solidFill>
                  <a:schemeClr val="accent4">
                    <a:lumMod val="50000"/>
                  </a:schemeClr>
                </a:solidFill>
                <a:latin typeface="Calibri" panose="020F0502020204030204" pitchFamily="34" charset="0"/>
                <a:cs typeface="Calibri" panose="020F0502020204030204" pitchFamily="34" charset="0"/>
              </a:rPr>
              <a:t>verbale.</a:t>
            </a:r>
            <a:endParaRPr lang="it-IT" sz="2000" dirty="0">
              <a:solidFill>
                <a:schemeClr val="accent4">
                  <a:lumMod val="50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233261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588723-F88E-4F02-B1A9-D1224233BEEF}"/>
              </a:ext>
            </a:extLst>
          </p:cNvPr>
          <p:cNvSpPr>
            <a:spLocks noGrp="1"/>
          </p:cNvSpPr>
          <p:nvPr>
            <p:ph type="title"/>
          </p:nvPr>
        </p:nvSpPr>
        <p:spPr/>
        <p:txBody>
          <a:bodyPr rtlCol="0">
            <a:normAutofit/>
          </a:bodyPr>
          <a:lstStyle/>
          <a:p>
            <a:pPr rtl="0">
              <a:lnSpc>
                <a:spcPct val="90000"/>
              </a:lnSpc>
            </a:pPr>
            <a:r>
              <a:rPr lang="it-IT" sz="3600" dirty="0">
                <a:solidFill>
                  <a:schemeClr val="bg1"/>
                </a:solidFill>
              </a:rPr>
              <a:t>Finito …</a:t>
            </a:r>
            <a:br>
              <a:rPr lang="it-IT" sz="3600" dirty="0">
                <a:solidFill>
                  <a:schemeClr val="bg1"/>
                </a:solidFill>
              </a:rPr>
            </a:br>
            <a:r>
              <a:rPr lang="it-IT" sz="3600" dirty="0">
                <a:solidFill>
                  <a:schemeClr val="bg1"/>
                </a:solidFill>
              </a:rPr>
              <a:t>e ora?</a:t>
            </a:r>
          </a:p>
        </p:txBody>
      </p:sp>
      <p:sp>
        <p:nvSpPr>
          <p:cNvPr id="7" name="Segnaposto numero diapositiva 6">
            <a:extLst>
              <a:ext uri="{FF2B5EF4-FFF2-40B4-BE49-F238E27FC236}">
                <a16:creationId xmlns:a16="http://schemas.microsoft.com/office/drawing/2014/main" id="{6B48CA6F-C72D-F944-B10D-0504BB669B47}"/>
              </a:ext>
            </a:extLst>
          </p:cNvPr>
          <p:cNvSpPr>
            <a:spLocks noGrp="1"/>
          </p:cNvSpPr>
          <p:nvPr>
            <p:ph type="sldNum" sz="quarter" idx="4294967295"/>
          </p:nvPr>
        </p:nvSpPr>
        <p:spPr>
          <a:xfrm>
            <a:off x="10352540" y="295729"/>
            <a:ext cx="838199" cy="767687"/>
          </a:xfrm>
        </p:spPr>
        <p:txBody>
          <a:bodyPr rtlCol="0"/>
          <a:lstStyle/>
          <a:p>
            <a:pPr rtl="0"/>
            <a:fld id="{9FF96B15-8338-45D5-A943-561235072D66}" type="slidenum">
              <a:rPr lang="it-IT" smtClean="0"/>
              <a:t>32</a:t>
            </a:fld>
            <a:endParaRPr lang="it-IT"/>
          </a:p>
        </p:txBody>
      </p:sp>
      <p:sp>
        <p:nvSpPr>
          <p:cNvPr id="13" name="CasellaDiTesto 12">
            <a:extLst>
              <a:ext uri="{FF2B5EF4-FFF2-40B4-BE49-F238E27FC236}">
                <a16:creationId xmlns:a16="http://schemas.microsoft.com/office/drawing/2014/main" id="{5B7FDCAA-6F69-4183-9024-BBA5C0A4964C}"/>
              </a:ext>
            </a:extLst>
          </p:cNvPr>
          <p:cNvSpPr txBox="1"/>
          <p:nvPr/>
        </p:nvSpPr>
        <p:spPr>
          <a:xfrm>
            <a:off x="5095451" y="688726"/>
            <a:ext cx="6095287" cy="5262979"/>
          </a:xfrm>
          <a:prstGeom prst="rect">
            <a:avLst/>
          </a:prstGeom>
          <a:noFill/>
        </p:spPr>
        <p:txBody>
          <a:bodyPr wrap="square" rtlCol="0">
            <a:spAutoFit/>
          </a:bodyPr>
          <a:lstStyle/>
          <a:p>
            <a:pPr>
              <a:lnSpc>
                <a:spcPct val="200000"/>
              </a:lnSpc>
            </a:pPr>
            <a:r>
              <a:rPr lang="it-IT" sz="2800" u="sng" dirty="0">
                <a:solidFill>
                  <a:schemeClr val="accent4">
                    <a:lumMod val="50000"/>
                  </a:schemeClr>
                </a:solidFill>
                <a:latin typeface="Calibri" panose="020F0502020204030204" pitchFamily="34" charset="0"/>
                <a:cs typeface="Calibri" panose="020F0502020204030204" pitchFamily="34" charset="0"/>
              </a:rPr>
              <a:t>I nostri dobloni</a:t>
            </a:r>
          </a:p>
          <a:p>
            <a:pPr algn="just"/>
            <a:r>
              <a:rPr lang="it-IT" sz="2000" dirty="0">
                <a:solidFill>
                  <a:schemeClr val="accent4">
                    <a:lumMod val="50000"/>
                  </a:schemeClr>
                </a:solidFill>
                <a:latin typeface="Calibri" panose="020F0502020204030204" pitchFamily="34" charset="0"/>
                <a:cs typeface="Calibri" panose="020F0502020204030204" pitchFamily="34" charset="0"/>
              </a:rPr>
              <a:t>Ogni lavoro va riconosciuto, altrimenti abbiamo fatto qualcosa che non vale niente; curiamo di aver compilato la scheda per il compenso, citando tutte le voci per le quali verremo retribuiti, in armonia con quanto pattuito con l’Organizzatore che avevamo contattato dopo la designazione.</a:t>
            </a:r>
          </a:p>
          <a:p>
            <a:pPr algn="just"/>
            <a:r>
              <a:rPr lang="it-IT" sz="2000" dirty="0">
                <a:solidFill>
                  <a:schemeClr val="accent4">
                    <a:lumMod val="50000"/>
                  </a:schemeClr>
                </a:solidFill>
                <a:latin typeface="Calibri" panose="020F0502020204030204" pitchFamily="34" charset="0"/>
                <a:cs typeface="Calibri" panose="020F0502020204030204" pitchFamily="34" charset="0"/>
              </a:rPr>
              <a:t>Anche i vostri Collaboratori hanno diritto al compenso, quindi accertatevi che a loro volta abbiano compilato la loro nota e che l’abbiano consegnata. Ricordiamoci che sul verbale dobbiamo indicare espressamente se saranno compensati.</a:t>
            </a:r>
          </a:p>
          <a:p>
            <a:pPr algn="just"/>
            <a:r>
              <a:rPr lang="it-IT" sz="2000" dirty="0">
                <a:solidFill>
                  <a:schemeClr val="accent4">
                    <a:lumMod val="50000"/>
                  </a:schemeClr>
                </a:solidFill>
                <a:latin typeface="Calibri" panose="020F0502020204030204" pitchFamily="34" charset="0"/>
                <a:cs typeface="Calibri" panose="020F0502020204030204" pitchFamily="34" charset="0"/>
              </a:rPr>
              <a:t>In caso di bonifici, accertiamoci che tutti arrivino in tempi ragionevoli, sia il nostro che quello dei collaboratori.</a:t>
            </a:r>
          </a:p>
        </p:txBody>
      </p:sp>
    </p:spTree>
    <p:extLst>
      <p:ext uri="{BB962C8B-B14F-4D97-AF65-F5344CB8AC3E}">
        <p14:creationId xmlns:p14="http://schemas.microsoft.com/office/powerpoint/2010/main" val="28481124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588723-F88E-4F02-B1A9-D1224233BEEF}"/>
              </a:ext>
            </a:extLst>
          </p:cNvPr>
          <p:cNvSpPr>
            <a:spLocks noGrp="1"/>
          </p:cNvSpPr>
          <p:nvPr>
            <p:ph type="title"/>
          </p:nvPr>
        </p:nvSpPr>
        <p:spPr/>
        <p:txBody>
          <a:bodyPr rtlCol="0">
            <a:normAutofit/>
          </a:bodyPr>
          <a:lstStyle/>
          <a:p>
            <a:pPr rtl="0">
              <a:lnSpc>
                <a:spcPct val="90000"/>
              </a:lnSpc>
            </a:pPr>
            <a:r>
              <a:rPr lang="it-IT" sz="3600" dirty="0">
                <a:solidFill>
                  <a:schemeClr val="bg1"/>
                </a:solidFill>
              </a:rPr>
              <a:t>Finito …</a:t>
            </a:r>
            <a:br>
              <a:rPr lang="it-IT" sz="3600" dirty="0">
                <a:solidFill>
                  <a:schemeClr val="bg1"/>
                </a:solidFill>
              </a:rPr>
            </a:br>
            <a:r>
              <a:rPr lang="it-IT" sz="3600" dirty="0">
                <a:solidFill>
                  <a:schemeClr val="bg1"/>
                </a:solidFill>
              </a:rPr>
              <a:t>e ora?</a:t>
            </a:r>
          </a:p>
        </p:txBody>
      </p:sp>
      <p:sp>
        <p:nvSpPr>
          <p:cNvPr id="7" name="Segnaposto numero diapositiva 6">
            <a:extLst>
              <a:ext uri="{FF2B5EF4-FFF2-40B4-BE49-F238E27FC236}">
                <a16:creationId xmlns:a16="http://schemas.microsoft.com/office/drawing/2014/main" id="{6B48CA6F-C72D-F944-B10D-0504BB669B47}"/>
              </a:ext>
            </a:extLst>
          </p:cNvPr>
          <p:cNvSpPr>
            <a:spLocks noGrp="1"/>
          </p:cNvSpPr>
          <p:nvPr>
            <p:ph type="sldNum" sz="quarter" idx="4294967295"/>
          </p:nvPr>
        </p:nvSpPr>
        <p:spPr>
          <a:xfrm>
            <a:off x="10352540" y="295729"/>
            <a:ext cx="838199" cy="767687"/>
          </a:xfrm>
        </p:spPr>
        <p:txBody>
          <a:bodyPr rtlCol="0"/>
          <a:lstStyle/>
          <a:p>
            <a:pPr rtl="0"/>
            <a:fld id="{9FF96B15-8338-45D5-A943-561235072D66}" type="slidenum">
              <a:rPr lang="it-IT" smtClean="0"/>
              <a:t>33</a:t>
            </a:fld>
            <a:endParaRPr lang="it-IT"/>
          </a:p>
        </p:txBody>
      </p:sp>
      <p:sp>
        <p:nvSpPr>
          <p:cNvPr id="13" name="CasellaDiTesto 12">
            <a:extLst>
              <a:ext uri="{FF2B5EF4-FFF2-40B4-BE49-F238E27FC236}">
                <a16:creationId xmlns:a16="http://schemas.microsoft.com/office/drawing/2014/main" id="{5B7FDCAA-6F69-4183-9024-BBA5C0A4964C}"/>
              </a:ext>
            </a:extLst>
          </p:cNvPr>
          <p:cNvSpPr txBox="1"/>
          <p:nvPr/>
        </p:nvSpPr>
        <p:spPr>
          <a:xfrm>
            <a:off x="5095451" y="688726"/>
            <a:ext cx="6468192" cy="2099036"/>
          </a:xfrm>
          <a:prstGeom prst="rect">
            <a:avLst/>
          </a:prstGeom>
          <a:noFill/>
        </p:spPr>
        <p:txBody>
          <a:bodyPr wrap="square" rtlCol="0">
            <a:spAutoFit/>
          </a:bodyPr>
          <a:lstStyle/>
          <a:p>
            <a:pPr>
              <a:lnSpc>
                <a:spcPct val="200000"/>
              </a:lnSpc>
            </a:pPr>
            <a:r>
              <a:rPr lang="it-IT" sz="2800" u="sng" dirty="0">
                <a:solidFill>
                  <a:schemeClr val="accent4">
                    <a:lumMod val="50000"/>
                  </a:schemeClr>
                </a:solidFill>
                <a:latin typeface="Calibri" panose="020F0502020204030204" pitchFamily="34" charset="0"/>
                <a:cs typeface="Calibri" panose="020F0502020204030204" pitchFamily="34" charset="0"/>
              </a:rPr>
              <a:t>… e ora? Che c’è ancora da fare???</a:t>
            </a:r>
          </a:p>
          <a:p>
            <a:pPr>
              <a:lnSpc>
                <a:spcPct val="200000"/>
              </a:lnSpc>
            </a:pPr>
            <a:r>
              <a:rPr lang="it-IT" sz="2000" dirty="0">
                <a:solidFill>
                  <a:schemeClr val="accent4">
                    <a:lumMod val="50000"/>
                  </a:schemeClr>
                </a:solidFill>
                <a:latin typeface="Calibri" panose="020F0502020204030204" pitchFamily="34" charset="0"/>
                <a:cs typeface="Calibri" panose="020F0502020204030204" pitchFamily="34" charset="0"/>
              </a:rPr>
              <a:t>Basta, abbiamo quasi finito!</a:t>
            </a:r>
          </a:p>
          <a:p>
            <a:pPr>
              <a:lnSpc>
                <a:spcPct val="200000"/>
              </a:lnSpc>
            </a:pPr>
            <a:r>
              <a:rPr lang="it-IT" sz="2000" dirty="0">
                <a:solidFill>
                  <a:schemeClr val="accent4">
                    <a:lumMod val="50000"/>
                  </a:schemeClr>
                </a:solidFill>
                <a:latin typeface="Calibri" panose="020F0502020204030204" pitchFamily="34" charset="0"/>
                <a:cs typeface="Calibri" panose="020F0502020204030204" pitchFamily="34" charset="0"/>
              </a:rPr>
              <a:t>Chiudiamo TORO e spediamo il torneo per l’omologazione.</a:t>
            </a:r>
          </a:p>
        </p:txBody>
      </p:sp>
      <p:pic>
        <p:nvPicPr>
          <p:cNvPr id="4" name="Immagine 3" descr="Immagine che contiene clipart&#10;&#10;Descrizione generata automaticamente">
            <a:extLst>
              <a:ext uri="{FF2B5EF4-FFF2-40B4-BE49-F238E27FC236}">
                <a16:creationId xmlns:a16="http://schemas.microsoft.com/office/drawing/2014/main" id="{8DB98396-730E-46AE-82E8-C8B161CC419B}"/>
              </a:ext>
            </a:extLst>
          </p:cNvPr>
          <p:cNvPicPr>
            <a:picLocks noChangeAspect="1"/>
          </p:cNvPicPr>
          <p:nvPr/>
        </p:nvPicPr>
        <p:blipFill>
          <a:blip r:embed="rId3"/>
          <a:stretch>
            <a:fillRect/>
          </a:stretch>
        </p:blipFill>
        <p:spPr>
          <a:xfrm>
            <a:off x="7091296" y="3385332"/>
            <a:ext cx="2476500" cy="1847850"/>
          </a:xfrm>
          <a:prstGeom prst="rect">
            <a:avLst/>
          </a:prstGeom>
        </p:spPr>
      </p:pic>
      <p:sp>
        <p:nvSpPr>
          <p:cNvPr id="5" name="CasellaDiTesto 4">
            <a:extLst>
              <a:ext uri="{FF2B5EF4-FFF2-40B4-BE49-F238E27FC236}">
                <a16:creationId xmlns:a16="http://schemas.microsoft.com/office/drawing/2014/main" id="{A8A34E5D-4CA1-4DD5-9190-3A4E40AC7334}"/>
              </a:ext>
            </a:extLst>
          </p:cNvPr>
          <p:cNvSpPr txBox="1"/>
          <p:nvPr/>
        </p:nvSpPr>
        <p:spPr>
          <a:xfrm>
            <a:off x="6051583" y="5233182"/>
            <a:ext cx="4555927" cy="523220"/>
          </a:xfrm>
          <a:prstGeom prst="rect">
            <a:avLst/>
          </a:prstGeom>
          <a:noFill/>
        </p:spPr>
        <p:txBody>
          <a:bodyPr wrap="none" rtlCol="0">
            <a:spAutoFit/>
          </a:bodyPr>
          <a:lstStyle/>
          <a:p>
            <a:r>
              <a:rPr lang="it-IT" sz="2800" u="sng" dirty="0">
                <a:solidFill>
                  <a:schemeClr val="accent4">
                    <a:lumMod val="50000"/>
                  </a:schemeClr>
                </a:solidFill>
                <a:latin typeface="Calibri" panose="020F0502020204030204" pitchFamily="34" charset="0"/>
                <a:cs typeface="Calibri" panose="020F0502020204030204" pitchFamily="34" charset="0"/>
              </a:rPr>
              <a:t>GRAZIE a tutti per l’attenzione</a:t>
            </a:r>
          </a:p>
        </p:txBody>
      </p:sp>
      <p:sp>
        <p:nvSpPr>
          <p:cNvPr id="6" name="CasellaDiTesto 5">
            <a:extLst>
              <a:ext uri="{FF2B5EF4-FFF2-40B4-BE49-F238E27FC236}">
                <a16:creationId xmlns:a16="http://schemas.microsoft.com/office/drawing/2014/main" id="{A3EE2E77-8803-499B-A327-3B803CB642B7}"/>
              </a:ext>
            </a:extLst>
          </p:cNvPr>
          <p:cNvSpPr txBox="1"/>
          <p:nvPr/>
        </p:nvSpPr>
        <p:spPr>
          <a:xfrm>
            <a:off x="9763093" y="6254494"/>
            <a:ext cx="2004588" cy="307777"/>
          </a:xfrm>
          <a:prstGeom prst="rect">
            <a:avLst/>
          </a:prstGeom>
          <a:noFill/>
        </p:spPr>
        <p:txBody>
          <a:bodyPr wrap="none" rtlCol="0">
            <a:spAutoFit/>
          </a:bodyPr>
          <a:lstStyle/>
          <a:p>
            <a:r>
              <a:rPr lang="it-IT" sz="1400" i="1" dirty="0">
                <a:solidFill>
                  <a:schemeClr val="accent4">
                    <a:lumMod val="50000"/>
                  </a:schemeClr>
                </a:solidFill>
                <a:latin typeface="Calibri" panose="020F0502020204030204" pitchFamily="34" charset="0"/>
                <a:cs typeface="Calibri" panose="020F0502020204030204" pitchFamily="34" charset="0"/>
              </a:rPr>
              <a:t>Lorenzo De Angelis, 2026</a:t>
            </a:r>
          </a:p>
        </p:txBody>
      </p:sp>
    </p:spTree>
    <p:extLst>
      <p:ext uri="{BB962C8B-B14F-4D97-AF65-F5344CB8AC3E}">
        <p14:creationId xmlns:p14="http://schemas.microsoft.com/office/powerpoint/2010/main" val="39693251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588723-F88E-4F02-B1A9-D1224233BEEF}"/>
              </a:ext>
            </a:extLst>
          </p:cNvPr>
          <p:cNvSpPr>
            <a:spLocks noGrp="1"/>
          </p:cNvSpPr>
          <p:nvPr>
            <p:ph type="title"/>
          </p:nvPr>
        </p:nvSpPr>
        <p:spPr/>
        <p:txBody>
          <a:bodyPr rtlCol="0">
            <a:normAutofit/>
          </a:bodyPr>
          <a:lstStyle/>
          <a:p>
            <a:pPr rtl="0">
              <a:lnSpc>
                <a:spcPct val="90000"/>
              </a:lnSpc>
            </a:pPr>
            <a:r>
              <a:rPr lang="it-IT" sz="3600" dirty="0">
                <a:solidFill>
                  <a:schemeClr val="bg1"/>
                </a:solidFill>
              </a:rPr>
              <a:t>La preparazione</a:t>
            </a:r>
          </a:p>
        </p:txBody>
      </p:sp>
      <p:sp>
        <p:nvSpPr>
          <p:cNvPr id="7" name="Segnaposto numero diapositiva 6">
            <a:extLst>
              <a:ext uri="{FF2B5EF4-FFF2-40B4-BE49-F238E27FC236}">
                <a16:creationId xmlns:a16="http://schemas.microsoft.com/office/drawing/2014/main" id="{6B48CA6F-C72D-F944-B10D-0504BB669B47}"/>
              </a:ext>
            </a:extLst>
          </p:cNvPr>
          <p:cNvSpPr>
            <a:spLocks noGrp="1"/>
          </p:cNvSpPr>
          <p:nvPr>
            <p:ph type="sldNum" sz="quarter" idx="4294967295"/>
          </p:nvPr>
        </p:nvSpPr>
        <p:spPr>
          <a:xfrm>
            <a:off x="10352540" y="295729"/>
            <a:ext cx="838199" cy="767687"/>
          </a:xfrm>
        </p:spPr>
        <p:txBody>
          <a:bodyPr rtlCol="0"/>
          <a:lstStyle/>
          <a:p>
            <a:pPr rtl="0"/>
            <a:fld id="{9FF96B15-8338-45D5-A943-561235072D66}" type="slidenum">
              <a:rPr lang="it-IT" smtClean="0"/>
              <a:t>4</a:t>
            </a:fld>
            <a:endParaRPr lang="it-IT"/>
          </a:p>
        </p:txBody>
      </p:sp>
      <p:sp>
        <p:nvSpPr>
          <p:cNvPr id="13" name="CasellaDiTesto 12">
            <a:extLst>
              <a:ext uri="{FF2B5EF4-FFF2-40B4-BE49-F238E27FC236}">
                <a16:creationId xmlns:a16="http://schemas.microsoft.com/office/drawing/2014/main" id="{5B7FDCAA-6F69-4183-9024-BBA5C0A4964C}"/>
              </a:ext>
            </a:extLst>
          </p:cNvPr>
          <p:cNvSpPr txBox="1"/>
          <p:nvPr/>
        </p:nvSpPr>
        <p:spPr>
          <a:xfrm>
            <a:off x="5095453" y="688726"/>
            <a:ext cx="5652846" cy="4031873"/>
          </a:xfrm>
          <a:prstGeom prst="rect">
            <a:avLst/>
          </a:prstGeom>
          <a:noFill/>
        </p:spPr>
        <p:txBody>
          <a:bodyPr wrap="square" rtlCol="0">
            <a:spAutoFit/>
          </a:bodyPr>
          <a:lstStyle/>
          <a:p>
            <a:pPr>
              <a:lnSpc>
                <a:spcPct val="200000"/>
              </a:lnSpc>
            </a:pPr>
            <a:r>
              <a:rPr lang="it-IT" sz="2800" u="sng" dirty="0">
                <a:solidFill>
                  <a:schemeClr val="accent4">
                    <a:lumMod val="50000"/>
                  </a:schemeClr>
                </a:solidFill>
                <a:latin typeface="Calibri" panose="020F0502020204030204" pitchFamily="34" charset="0"/>
                <a:cs typeface="Calibri" panose="020F0502020204030204" pitchFamily="34" charset="0"/>
              </a:rPr>
              <a:t>La designazione</a:t>
            </a:r>
          </a:p>
          <a:p>
            <a:pPr algn="just"/>
            <a:r>
              <a:rPr lang="it-IT" sz="2000" dirty="0">
                <a:solidFill>
                  <a:schemeClr val="accent4">
                    <a:lumMod val="50000"/>
                  </a:schemeClr>
                </a:solidFill>
                <a:latin typeface="Calibri" panose="020F0502020204030204" pitchFamily="34" charset="0"/>
                <a:cs typeface="Calibri" panose="020F0502020204030204" pitchFamily="34" charset="0"/>
              </a:rPr>
              <a:t>Dopo aver ricevuto la designazione trasformatela in formato PDF e conservatela perché andrà allegata in TORO durante la fase di omologazione; è uno dei documenti </a:t>
            </a:r>
            <a:r>
              <a:rPr lang="it-IT" sz="2000" b="1" dirty="0">
                <a:solidFill>
                  <a:schemeClr val="accent4">
                    <a:lumMod val="50000"/>
                  </a:schemeClr>
                </a:solidFill>
                <a:latin typeface="Calibri" panose="020F0502020204030204" pitchFamily="34" charset="0"/>
                <a:cs typeface="Calibri" panose="020F0502020204030204" pitchFamily="34" charset="0"/>
              </a:rPr>
              <a:t>OBBLIGATORI</a:t>
            </a:r>
            <a:r>
              <a:rPr lang="it-IT" sz="2000" dirty="0">
                <a:solidFill>
                  <a:schemeClr val="accent4">
                    <a:lumMod val="50000"/>
                  </a:schemeClr>
                </a:solidFill>
                <a:latin typeface="Calibri" panose="020F0502020204030204" pitchFamily="34" charset="0"/>
                <a:cs typeface="Calibri" panose="020F0502020204030204" pitchFamily="34" charset="0"/>
              </a:rPr>
              <a:t>.</a:t>
            </a:r>
          </a:p>
          <a:p>
            <a:endParaRPr lang="it-IT" sz="2000" b="1" dirty="0">
              <a:solidFill>
                <a:schemeClr val="accent4">
                  <a:lumMod val="50000"/>
                </a:schemeClr>
              </a:solidFill>
              <a:latin typeface="Calibri" panose="020F0502020204030204" pitchFamily="34" charset="0"/>
              <a:cs typeface="Calibri" panose="020F0502020204030204" pitchFamily="34" charset="0"/>
            </a:endParaRPr>
          </a:p>
          <a:p>
            <a:pPr algn="just"/>
            <a:r>
              <a:rPr lang="it-IT" sz="2000" dirty="0">
                <a:solidFill>
                  <a:schemeClr val="accent4">
                    <a:lumMod val="50000"/>
                  </a:schemeClr>
                </a:solidFill>
                <a:latin typeface="Calibri" panose="020F0502020204030204" pitchFamily="34" charset="0"/>
                <a:cs typeface="Calibri" panose="020F0502020204030204" pitchFamily="34" charset="0"/>
              </a:rPr>
              <a:t>Il passo successivo sarà di scaricare il bando dal </a:t>
            </a:r>
            <a:r>
              <a:rPr lang="it-IT" sz="2000" b="1" dirty="0">
                <a:solidFill>
                  <a:schemeClr val="accent4">
                    <a:lumMod val="50000"/>
                  </a:schemeClr>
                </a:solidFill>
                <a:latin typeface="Calibri" panose="020F0502020204030204" pitchFamily="34" charset="0"/>
                <a:cs typeface="Calibri" panose="020F0502020204030204" pitchFamily="34" charset="0"/>
              </a:rPr>
              <a:t>CALENDARIO </a:t>
            </a:r>
            <a:r>
              <a:rPr lang="it-IT" sz="2000" dirty="0">
                <a:solidFill>
                  <a:schemeClr val="accent4">
                    <a:lumMod val="50000"/>
                  </a:schemeClr>
                </a:solidFill>
                <a:latin typeface="Calibri" panose="020F0502020204030204" pitchFamily="34" charset="0"/>
                <a:cs typeface="Calibri" panose="020F0502020204030204" pitchFamily="34" charset="0"/>
              </a:rPr>
              <a:t>del sito FSI e di conservarne una copia che risalga alla data della designazione, in modo che si possa percepire qualsiasi modifica venga fatta senza che ne abbiate notizia.</a:t>
            </a:r>
          </a:p>
        </p:txBody>
      </p:sp>
      <p:sp>
        <p:nvSpPr>
          <p:cNvPr id="5" name="CasellaDiTesto 4">
            <a:extLst>
              <a:ext uri="{FF2B5EF4-FFF2-40B4-BE49-F238E27FC236}">
                <a16:creationId xmlns:a16="http://schemas.microsoft.com/office/drawing/2014/main" id="{657F9BC7-2568-430C-8EE6-2EBBFEDD2091}"/>
              </a:ext>
            </a:extLst>
          </p:cNvPr>
          <p:cNvSpPr txBox="1"/>
          <p:nvPr/>
        </p:nvSpPr>
        <p:spPr>
          <a:xfrm>
            <a:off x="5095453" y="4847354"/>
            <a:ext cx="5652846" cy="1154162"/>
          </a:xfrm>
          <a:prstGeom prst="rect">
            <a:avLst/>
          </a:prstGeom>
          <a:noFill/>
        </p:spPr>
        <p:txBody>
          <a:bodyPr wrap="square" rtlCol="0">
            <a:spAutoFit/>
          </a:bodyPr>
          <a:lstStyle/>
          <a:p>
            <a:pPr>
              <a:spcAft>
                <a:spcPts val="600"/>
              </a:spcAft>
            </a:pPr>
            <a:r>
              <a:rPr lang="it-IT" sz="1600" i="1" u="sng" dirty="0">
                <a:solidFill>
                  <a:schemeClr val="accent4">
                    <a:lumMod val="50000"/>
                  </a:schemeClr>
                </a:solidFill>
                <a:latin typeface="Calibri" panose="020F0502020204030204" pitchFamily="34" charset="0"/>
                <a:cs typeface="Calibri" panose="020F0502020204030204" pitchFamily="34" charset="0"/>
              </a:rPr>
              <a:t>NOTA</a:t>
            </a:r>
          </a:p>
          <a:p>
            <a:r>
              <a:rPr lang="it-IT" sz="1600" i="1" dirty="0">
                <a:solidFill>
                  <a:schemeClr val="accent4">
                    <a:lumMod val="50000"/>
                  </a:schemeClr>
                </a:solidFill>
                <a:latin typeface="Calibri" panose="020F0502020204030204" pitchFamily="34" charset="0"/>
                <a:cs typeface="Calibri" panose="020F0502020204030204" pitchFamily="34" charset="0"/>
              </a:rPr>
              <a:t>Il bando ha una duplice valenza:</a:t>
            </a:r>
          </a:p>
          <a:p>
            <a:pPr marL="342900" indent="-342900">
              <a:buFont typeface="+mj-lt"/>
              <a:buAutoNum type="arabicPeriod"/>
            </a:pPr>
            <a:r>
              <a:rPr lang="it-IT" sz="1600" i="1" dirty="0">
                <a:solidFill>
                  <a:schemeClr val="accent4">
                    <a:lumMod val="50000"/>
                  </a:schemeClr>
                </a:solidFill>
                <a:latin typeface="Calibri" panose="020F0502020204030204" pitchFamily="34" charset="0"/>
                <a:cs typeface="Calibri" panose="020F0502020204030204" pitchFamily="34" charset="0"/>
              </a:rPr>
              <a:t>Contiene il regolamento del torneo,</a:t>
            </a:r>
          </a:p>
          <a:p>
            <a:pPr marL="342900" indent="-342900">
              <a:buFont typeface="+mj-lt"/>
              <a:buAutoNum type="arabicPeriod"/>
            </a:pPr>
            <a:r>
              <a:rPr lang="it-IT" sz="1600" i="1" dirty="0">
                <a:solidFill>
                  <a:schemeClr val="accent4">
                    <a:lumMod val="50000"/>
                  </a:schemeClr>
                </a:solidFill>
                <a:latin typeface="Calibri" panose="020F0502020204030204" pitchFamily="34" charset="0"/>
                <a:cs typeface="Calibri" panose="020F0502020204030204" pitchFamily="34" charset="0"/>
              </a:rPr>
              <a:t>È un contratto stipulato tra Organizzatore e Giocatori.</a:t>
            </a:r>
          </a:p>
        </p:txBody>
      </p:sp>
    </p:spTree>
    <p:extLst>
      <p:ext uri="{BB962C8B-B14F-4D97-AF65-F5344CB8AC3E}">
        <p14:creationId xmlns:p14="http://schemas.microsoft.com/office/powerpoint/2010/main" val="4928295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588723-F88E-4F02-B1A9-D1224233BEEF}"/>
              </a:ext>
            </a:extLst>
          </p:cNvPr>
          <p:cNvSpPr>
            <a:spLocks noGrp="1"/>
          </p:cNvSpPr>
          <p:nvPr>
            <p:ph type="title"/>
          </p:nvPr>
        </p:nvSpPr>
        <p:spPr/>
        <p:txBody>
          <a:bodyPr rtlCol="0">
            <a:normAutofit/>
          </a:bodyPr>
          <a:lstStyle/>
          <a:p>
            <a:pPr rtl="0">
              <a:lnSpc>
                <a:spcPct val="90000"/>
              </a:lnSpc>
            </a:pPr>
            <a:r>
              <a:rPr lang="it-IT" sz="3600" dirty="0">
                <a:solidFill>
                  <a:schemeClr val="bg1"/>
                </a:solidFill>
              </a:rPr>
              <a:t>La preparazione</a:t>
            </a:r>
          </a:p>
        </p:txBody>
      </p:sp>
      <p:sp>
        <p:nvSpPr>
          <p:cNvPr id="7" name="Segnaposto numero diapositiva 6">
            <a:extLst>
              <a:ext uri="{FF2B5EF4-FFF2-40B4-BE49-F238E27FC236}">
                <a16:creationId xmlns:a16="http://schemas.microsoft.com/office/drawing/2014/main" id="{6B48CA6F-C72D-F944-B10D-0504BB669B47}"/>
              </a:ext>
            </a:extLst>
          </p:cNvPr>
          <p:cNvSpPr>
            <a:spLocks noGrp="1"/>
          </p:cNvSpPr>
          <p:nvPr>
            <p:ph type="sldNum" sz="quarter" idx="4294967295"/>
          </p:nvPr>
        </p:nvSpPr>
        <p:spPr>
          <a:xfrm>
            <a:off x="10352540" y="295729"/>
            <a:ext cx="838199" cy="767687"/>
          </a:xfrm>
        </p:spPr>
        <p:txBody>
          <a:bodyPr rtlCol="0"/>
          <a:lstStyle/>
          <a:p>
            <a:pPr rtl="0"/>
            <a:fld id="{9FF96B15-8338-45D5-A943-561235072D66}" type="slidenum">
              <a:rPr lang="it-IT" smtClean="0"/>
              <a:t>5</a:t>
            </a:fld>
            <a:endParaRPr lang="it-IT"/>
          </a:p>
        </p:txBody>
      </p:sp>
      <p:sp>
        <p:nvSpPr>
          <p:cNvPr id="13" name="CasellaDiTesto 12">
            <a:extLst>
              <a:ext uri="{FF2B5EF4-FFF2-40B4-BE49-F238E27FC236}">
                <a16:creationId xmlns:a16="http://schemas.microsoft.com/office/drawing/2014/main" id="{5B7FDCAA-6F69-4183-9024-BBA5C0A4964C}"/>
              </a:ext>
            </a:extLst>
          </p:cNvPr>
          <p:cNvSpPr txBox="1"/>
          <p:nvPr/>
        </p:nvSpPr>
        <p:spPr>
          <a:xfrm>
            <a:off x="5095452" y="688726"/>
            <a:ext cx="6452535" cy="3108543"/>
          </a:xfrm>
          <a:prstGeom prst="rect">
            <a:avLst/>
          </a:prstGeom>
          <a:noFill/>
        </p:spPr>
        <p:txBody>
          <a:bodyPr wrap="square" rtlCol="0">
            <a:spAutoFit/>
          </a:bodyPr>
          <a:lstStyle/>
          <a:p>
            <a:pPr>
              <a:lnSpc>
                <a:spcPct val="200000"/>
              </a:lnSpc>
            </a:pPr>
            <a:r>
              <a:rPr lang="it-IT" sz="2800" u="sng" dirty="0">
                <a:solidFill>
                  <a:schemeClr val="accent4">
                    <a:lumMod val="50000"/>
                  </a:schemeClr>
                </a:solidFill>
                <a:latin typeface="Calibri" panose="020F0502020204030204" pitchFamily="34" charset="0"/>
                <a:cs typeface="Calibri" panose="020F0502020204030204" pitchFamily="34" charset="0"/>
              </a:rPr>
              <a:t>Preparazione del torneo sul proprio PC</a:t>
            </a:r>
            <a:r>
              <a:rPr lang="it-IT" sz="1100" u="sng" dirty="0">
                <a:solidFill>
                  <a:schemeClr val="accent4">
                    <a:lumMod val="50000"/>
                  </a:schemeClr>
                </a:solidFill>
                <a:latin typeface="Calibri" panose="020F0502020204030204" pitchFamily="34" charset="0"/>
                <a:cs typeface="Calibri" panose="020F0502020204030204" pitchFamily="34" charset="0"/>
              </a:rPr>
              <a:t>	</a:t>
            </a:r>
            <a:r>
              <a:rPr lang="it-IT" sz="1200" u="sng" dirty="0">
                <a:solidFill>
                  <a:schemeClr val="accent4">
                    <a:lumMod val="50000"/>
                  </a:schemeClr>
                </a:solidFill>
                <a:latin typeface="Calibri" panose="020F0502020204030204" pitchFamily="34" charset="0"/>
                <a:cs typeface="Calibri" panose="020F0502020204030204" pitchFamily="34" charset="0"/>
              </a:rPr>
              <a:t>(1/3)</a:t>
            </a:r>
            <a:endParaRPr lang="it-IT" sz="2800" u="sng" dirty="0">
              <a:solidFill>
                <a:schemeClr val="accent4">
                  <a:lumMod val="50000"/>
                </a:schemeClr>
              </a:solidFill>
              <a:latin typeface="Calibri" panose="020F0502020204030204" pitchFamily="34" charset="0"/>
              <a:cs typeface="Calibri" panose="020F0502020204030204" pitchFamily="34" charset="0"/>
            </a:endParaRPr>
          </a:p>
          <a:p>
            <a:pPr algn="just"/>
            <a:r>
              <a:rPr lang="it-IT" sz="2000" dirty="0">
                <a:solidFill>
                  <a:schemeClr val="accent4">
                    <a:lumMod val="50000"/>
                  </a:schemeClr>
                </a:solidFill>
                <a:latin typeface="Calibri" panose="020F0502020204030204" pitchFamily="34" charset="0"/>
                <a:cs typeface="Calibri" panose="020F0502020204030204" pitchFamily="34" charset="0"/>
              </a:rPr>
              <a:t>Creare una cartella per il torneo ed iniziare a mettere dentro il bando e la designazione.  Se si tratta di un OPEN potrebbe essere utile, per chi usa Vega, impostare prima il torneo su Vega e creare una sottocartella contenente tutta la documentazione. In caso di weekend o festival la cartella del torneo può svolgere la stessa funzione della sottocartella.</a:t>
            </a:r>
          </a:p>
          <a:p>
            <a:pPr algn="just"/>
            <a:r>
              <a:rPr lang="it-IT" sz="2000" dirty="0">
                <a:solidFill>
                  <a:schemeClr val="accent4">
                    <a:lumMod val="50000"/>
                  </a:schemeClr>
                </a:solidFill>
                <a:latin typeface="Calibri" panose="020F0502020204030204" pitchFamily="34" charset="0"/>
                <a:cs typeface="Calibri" panose="020F0502020204030204" pitchFamily="34" charset="0"/>
              </a:rPr>
              <a:t>Ecco un paio di esempi:</a:t>
            </a:r>
          </a:p>
        </p:txBody>
      </p:sp>
      <p:pic>
        <p:nvPicPr>
          <p:cNvPr id="4" name="Immagine 3">
            <a:extLst>
              <a:ext uri="{FF2B5EF4-FFF2-40B4-BE49-F238E27FC236}">
                <a16:creationId xmlns:a16="http://schemas.microsoft.com/office/drawing/2014/main" id="{DE6CA3A2-09FB-4662-9A2A-BD68761E8DCB}"/>
              </a:ext>
            </a:extLst>
          </p:cNvPr>
          <p:cNvPicPr>
            <a:picLocks noChangeAspect="1"/>
          </p:cNvPicPr>
          <p:nvPr/>
        </p:nvPicPr>
        <p:blipFill>
          <a:blip r:embed="rId3"/>
          <a:stretch>
            <a:fillRect/>
          </a:stretch>
        </p:blipFill>
        <p:spPr>
          <a:xfrm>
            <a:off x="5095452" y="4799866"/>
            <a:ext cx="2800350" cy="1428750"/>
          </a:xfrm>
          <a:prstGeom prst="rect">
            <a:avLst/>
          </a:prstGeom>
        </p:spPr>
      </p:pic>
      <p:sp>
        <p:nvSpPr>
          <p:cNvPr id="5" name="CasellaDiTesto 4">
            <a:extLst>
              <a:ext uri="{FF2B5EF4-FFF2-40B4-BE49-F238E27FC236}">
                <a16:creationId xmlns:a16="http://schemas.microsoft.com/office/drawing/2014/main" id="{F3EAAC09-F525-45D4-98D2-06CE912FBA1E}"/>
              </a:ext>
            </a:extLst>
          </p:cNvPr>
          <p:cNvSpPr txBox="1"/>
          <p:nvPr/>
        </p:nvSpPr>
        <p:spPr>
          <a:xfrm>
            <a:off x="5728590" y="4370857"/>
            <a:ext cx="1534074" cy="400110"/>
          </a:xfrm>
          <a:prstGeom prst="rect">
            <a:avLst/>
          </a:prstGeom>
          <a:noFill/>
        </p:spPr>
        <p:txBody>
          <a:bodyPr wrap="none" rtlCol="0">
            <a:spAutoFit/>
          </a:bodyPr>
          <a:lstStyle/>
          <a:p>
            <a:r>
              <a:rPr lang="it-IT" sz="2000" i="1" dirty="0">
                <a:solidFill>
                  <a:srgbClr val="00B050"/>
                </a:solidFill>
                <a:latin typeface="Calibri" panose="020F0502020204030204" pitchFamily="34" charset="0"/>
                <a:cs typeface="Calibri" panose="020F0502020204030204" pitchFamily="34" charset="0"/>
              </a:rPr>
              <a:t>Torneo Open</a:t>
            </a:r>
          </a:p>
        </p:txBody>
      </p:sp>
      <p:pic>
        <p:nvPicPr>
          <p:cNvPr id="8" name="Immagine 7">
            <a:extLst>
              <a:ext uri="{FF2B5EF4-FFF2-40B4-BE49-F238E27FC236}">
                <a16:creationId xmlns:a16="http://schemas.microsoft.com/office/drawing/2014/main" id="{632A4B7C-AE11-41B0-9D99-18039FBC6375}"/>
              </a:ext>
            </a:extLst>
          </p:cNvPr>
          <p:cNvPicPr>
            <a:picLocks noChangeAspect="1"/>
          </p:cNvPicPr>
          <p:nvPr/>
        </p:nvPicPr>
        <p:blipFill>
          <a:blip r:embed="rId4"/>
          <a:stretch>
            <a:fillRect/>
          </a:stretch>
        </p:blipFill>
        <p:spPr>
          <a:xfrm>
            <a:off x="9109527" y="4035518"/>
            <a:ext cx="2486025" cy="2647950"/>
          </a:xfrm>
          <a:prstGeom prst="rect">
            <a:avLst/>
          </a:prstGeom>
        </p:spPr>
      </p:pic>
      <p:sp>
        <p:nvSpPr>
          <p:cNvPr id="10" name="CasellaDiTesto 9">
            <a:extLst>
              <a:ext uri="{FF2B5EF4-FFF2-40B4-BE49-F238E27FC236}">
                <a16:creationId xmlns:a16="http://schemas.microsoft.com/office/drawing/2014/main" id="{037F3E3F-DE70-49B9-946D-AA4417405486}"/>
              </a:ext>
            </a:extLst>
          </p:cNvPr>
          <p:cNvSpPr txBox="1"/>
          <p:nvPr/>
        </p:nvSpPr>
        <p:spPr>
          <a:xfrm>
            <a:off x="9869490" y="3543654"/>
            <a:ext cx="966098" cy="400110"/>
          </a:xfrm>
          <a:prstGeom prst="rect">
            <a:avLst/>
          </a:prstGeom>
          <a:noFill/>
        </p:spPr>
        <p:txBody>
          <a:bodyPr wrap="none" rtlCol="0">
            <a:spAutoFit/>
          </a:bodyPr>
          <a:lstStyle/>
          <a:p>
            <a:r>
              <a:rPr lang="it-IT" sz="2000" i="1" dirty="0">
                <a:solidFill>
                  <a:srgbClr val="00B050"/>
                </a:solidFill>
                <a:latin typeface="Calibri" panose="020F0502020204030204" pitchFamily="34" charset="0"/>
                <a:cs typeface="Calibri" panose="020F0502020204030204" pitchFamily="34" charset="0"/>
              </a:rPr>
              <a:t>Festival</a:t>
            </a:r>
          </a:p>
        </p:txBody>
      </p:sp>
    </p:spTree>
    <p:extLst>
      <p:ext uri="{BB962C8B-B14F-4D97-AF65-F5344CB8AC3E}">
        <p14:creationId xmlns:p14="http://schemas.microsoft.com/office/powerpoint/2010/main" val="15016028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588723-F88E-4F02-B1A9-D1224233BEEF}"/>
              </a:ext>
            </a:extLst>
          </p:cNvPr>
          <p:cNvSpPr>
            <a:spLocks noGrp="1"/>
          </p:cNvSpPr>
          <p:nvPr>
            <p:ph type="title"/>
          </p:nvPr>
        </p:nvSpPr>
        <p:spPr/>
        <p:txBody>
          <a:bodyPr rtlCol="0">
            <a:normAutofit/>
          </a:bodyPr>
          <a:lstStyle/>
          <a:p>
            <a:pPr rtl="0">
              <a:lnSpc>
                <a:spcPct val="90000"/>
              </a:lnSpc>
            </a:pPr>
            <a:r>
              <a:rPr lang="it-IT" sz="3600" dirty="0">
                <a:solidFill>
                  <a:schemeClr val="bg1"/>
                </a:solidFill>
              </a:rPr>
              <a:t>La preparazione</a:t>
            </a:r>
          </a:p>
        </p:txBody>
      </p:sp>
      <p:sp>
        <p:nvSpPr>
          <p:cNvPr id="7" name="Segnaposto numero diapositiva 6">
            <a:extLst>
              <a:ext uri="{FF2B5EF4-FFF2-40B4-BE49-F238E27FC236}">
                <a16:creationId xmlns:a16="http://schemas.microsoft.com/office/drawing/2014/main" id="{6B48CA6F-C72D-F944-B10D-0504BB669B47}"/>
              </a:ext>
            </a:extLst>
          </p:cNvPr>
          <p:cNvSpPr>
            <a:spLocks noGrp="1"/>
          </p:cNvSpPr>
          <p:nvPr>
            <p:ph type="sldNum" sz="quarter" idx="4294967295"/>
          </p:nvPr>
        </p:nvSpPr>
        <p:spPr>
          <a:xfrm>
            <a:off x="10352540" y="295729"/>
            <a:ext cx="838199" cy="767687"/>
          </a:xfrm>
        </p:spPr>
        <p:txBody>
          <a:bodyPr rtlCol="0"/>
          <a:lstStyle/>
          <a:p>
            <a:pPr rtl="0"/>
            <a:fld id="{9FF96B15-8338-45D5-A943-561235072D66}" type="slidenum">
              <a:rPr lang="it-IT" smtClean="0"/>
              <a:t>6</a:t>
            </a:fld>
            <a:endParaRPr lang="it-IT"/>
          </a:p>
        </p:txBody>
      </p:sp>
      <p:sp>
        <p:nvSpPr>
          <p:cNvPr id="13" name="CasellaDiTesto 12">
            <a:extLst>
              <a:ext uri="{FF2B5EF4-FFF2-40B4-BE49-F238E27FC236}">
                <a16:creationId xmlns:a16="http://schemas.microsoft.com/office/drawing/2014/main" id="{5B7FDCAA-6F69-4183-9024-BBA5C0A4964C}"/>
              </a:ext>
            </a:extLst>
          </p:cNvPr>
          <p:cNvSpPr txBox="1"/>
          <p:nvPr/>
        </p:nvSpPr>
        <p:spPr>
          <a:xfrm>
            <a:off x="5095452" y="510310"/>
            <a:ext cx="6452535" cy="5878532"/>
          </a:xfrm>
          <a:prstGeom prst="rect">
            <a:avLst/>
          </a:prstGeom>
          <a:noFill/>
        </p:spPr>
        <p:txBody>
          <a:bodyPr wrap="square" rtlCol="0">
            <a:spAutoFit/>
          </a:bodyPr>
          <a:lstStyle/>
          <a:p>
            <a:pPr>
              <a:lnSpc>
                <a:spcPct val="200000"/>
              </a:lnSpc>
            </a:pPr>
            <a:r>
              <a:rPr lang="it-IT" sz="2800" u="sng" dirty="0">
                <a:solidFill>
                  <a:schemeClr val="accent4">
                    <a:lumMod val="50000"/>
                  </a:schemeClr>
                </a:solidFill>
                <a:latin typeface="Calibri" panose="020F0502020204030204" pitchFamily="34" charset="0"/>
                <a:cs typeface="Calibri" panose="020F0502020204030204" pitchFamily="34" charset="0"/>
              </a:rPr>
              <a:t>Preparazione del torneo sul proprio PC</a:t>
            </a:r>
            <a:r>
              <a:rPr lang="it-IT" sz="1100" u="sng" dirty="0">
                <a:solidFill>
                  <a:schemeClr val="accent4">
                    <a:lumMod val="50000"/>
                  </a:schemeClr>
                </a:solidFill>
                <a:latin typeface="Calibri" panose="020F0502020204030204" pitchFamily="34" charset="0"/>
                <a:cs typeface="Calibri" panose="020F0502020204030204" pitchFamily="34" charset="0"/>
              </a:rPr>
              <a:t>	</a:t>
            </a:r>
            <a:r>
              <a:rPr lang="it-IT" sz="1200" u="sng" dirty="0">
                <a:solidFill>
                  <a:schemeClr val="accent4">
                    <a:lumMod val="50000"/>
                  </a:schemeClr>
                </a:solidFill>
                <a:latin typeface="Calibri" panose="020F0502020204030204" pitchFamily="34" charset="0"/>
                <a:cs typeface="Calibri" panose="020F0502020204030204" pitchFamily="34" charset="0"/>
              </a:rPr>
              <a:t>(2/3)</a:t>
            </a:r>
            <a:endParaRPr lang="it-IT" sz="2800" u="sng" dirty="0">
              <a:solidFill>
                <a:schemeClr val="accent4">
                  <a:lumMod val="50000"/>
                </a:schemeClr>
              </a:solidFill>
              <a:latin typeface="Calibri" panose="020F0502020204030204" pitchFamily="34" charset="0"/>
              <a:cs typeface="Calibri" panose="020F0502020204030204" pitchFamily="34" charset="0"/>
            </a:endParaRPr>
          </a:p>
          <a:p>
            <a:pPr marL="342900" indent="-342900" algn="just">
              <a:buFont typeface="Wingdings" panose="05000000000000000000" pitchFamily="2" charset="2"/>
              <a:buChar char="ü"/>
            </a:pPr>
            <a:r>
              <a:rPr lang="it-IT" sz="2000" dirty="0">
                <a:solidFill>
                  <a:schemeClr val="accent4">
                    <a:lumMod val="50000"/>
                  </a:schemeClr>
                </a:solidFill>
                <a:latin typeface="Calibri" panose="020F0502020204030204" pitchFamily="34" charset="0"/>
                <a:cs typeface="Calibri" panose="020F0502020204030204" pitchFamily="34" charset="0"/>
              </a:rPr>
              <a:t>Scarichiamo il database dal sito della FIDE, sarà il nostro punto di riferimento per caricare i giocatori. </a:t>
            </a:r>
            <a:r>
              <a:rPr lang="it-IT" sz="2000" u="sng" dirty="0">
                <a:solidFill>
                  <a:schemeClr val="accent4">
                    <a:lumMod val="50000"/>
                  </a:schemeClr>
                </a:solidFill>
                <a:latin typeface="Calibri" panose="020F0502020204030204" pitchFamily="34" charset="0"/>
                <a:cs typeface="Calibri" panose="020F0502020204030204" pitchFamily="34" charset="0"/>
              </a:rPr>
              <a:t>Ripetete lo scarico la sera prima dell’inizio del torneo o, meglio ancora, il giorno stesso dell’inizio del torneo</a:t>
            </a:r>
            <a:r>
              <a:rPr lang="it-IT" sz="2000" dirty="0">
                <a:solidFill>
                  <a:schemeClr val="accent4">
                    <a:lumMod val="50000"/>
                  </a:schemeClr>
                </a:solidFill>
                <a:latin typeface="Calibri" panose="020F0502020204030204" pitchFamily="34" charset="0"/>
                <a:cs typeface="Calibri" panose="020F0502020204030204" pitchFamily="34" charset="0"/>
              </a:rPr>
              <a:t>. </a:t>
            </a:r>
          </a:p>
          <a:p>
            <a:pPr marL="342900" indent="-342900" algn="just">
              <a:buFont typeface="Wingdings" panose="05000000000000000000" pitchFamily="2" charset="2"/>
              <a:buChar char="ü"/>
            </a:pPr>
            <a:r>
              <a:rPr lang="it-IT" sz="2000" dirty="0">
                <a:solidFill>
                  <a:schemeClr val="accent4">
                    <a:lumMod val="50000"/>
                  </a:schemeClr>
                </a:solidFill>
                <a:latin typeface="Calibri" panose="020F0502020204030204" pitchFamily="34" charset="0"/>
                <a:cs typeface="Calibri" panose="020F0502020204030204" pitchFamily="34" charset="0"/>
              </a:rPr>
              <a:t>È altrettanto utile scaricare il database dal sito della FSI, per poter assegnare il miglior Elo possibile al giocatore che non ha Elo FIDE. Carichiamo i preiscritti e facciamo un controllo del tesseramento, avvisando l’organizzatore circa i giocatori che non hanno ancora provveduto a tesserarsi.</a:t>
            </a:r>
          </a:p>
          <a:p>
            <a:pPr marL="342900" indent="-342900" algn="just">
              <a:buFont typeface="Wingdings" panose="05000000000000000000" pitchFamily="2" charset="2"/>
              <a:buChar char="ü"/>
            </a:pPr>
            <a:r>
              <a:rPr lang="it-IT" sz="2000" dirty="0">
                <a:solidFill>
                  <a:schemeClr val="accent4">
                    <a:lumMod val="50000"/>
                  </a:schemeClr>
                </a:solidFill>
                <a:latin typeface="Calibri" panose="020F0502020204030204" pitchFamily="34" charset="0"/>
                <a:cs typeface="Calibri" panose="020F0502020204030204" pitchFamily="34" charset="0"/>
              </a:rPr>
              <a:t>Verifichiamo che i giocatori preiscritti abbiano i requisiti previsti dal torneo (ad es.: la nazionalità ITA nei tornei CIA).</a:t>
            </a:r>
          </a:p>
          <a:p>
            <a:pPr marL="342900" indent="-342900" algn="just">
              <a:buFont typeface="Wingdings" panose="05000000000000000000" pitchFamily="2" charset="2"/>
              <a:buChar char="ü"/>
            </a:pPr>
            <a:r>
              <a:rPr lang="it-IT" sz="2000" dirty="0">
                <a:solidFill>
                  <a:schemeClr val="accent4">
                    <a:lumMod val="50000"/>
                  </a:schemeClr>
                </a:solidFill>
                <a:latin typeface="Calibri" panose="020F0502020204030204" pitchFamily="34" charset="0"/>
                <a:cs typeface="Calibri" panose="020F0502020204030204" pitchFamily="34" charset="0"/>
              </a:rPr>
              <a:t>Prepariamo una lista dei giocatori in tabellone per una verifica in sede di torneo con i giocatori effettivamente accreditati, per scongiurare fantasmi, omonimie, ecc.</a:t>
            </a:r>
          </a:p>
        </p:txBody>
      </p:sp>
    </p:spTree>
    <p:extLst>
      <p:ext uri="{BB962C8B-B14F-4D97-AF65-F5344CB8AC3E}">
        <p14:creationId xmlns:p14="http://schemas.microsoft.com/office/powerpoint/2010/main" val="8999348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588723-F88E-4F02-B1A9-D1224233BEEF}"/>
              </a:ext>
            </a:extLst>
          </p:cNvPr>
          <p:cNvSpPr>
            <a:spLocks noGrp="1"/>
          </p:cNvSpPr>
          <p:nvPr>
            <p:ph type="title"/>
          </p:nvPr>
        </p:nvSpPr>
        <p:spPr/>
        <p:txBody>
          <a:bodyPr rtlCol="0">
            <a:normAutofit/>
          </a:bodyPr>
          <a:lstStyle/>
          <a:p>
            <a:pPr rtl="0">
              <a:lnSpc>
                <a:spcPct val="90000"/>
              </a:lnSpc>
            </a:pPr>
            <a:r>
              <a:rPr lang="it-IT" sz="3600" dirty="0">
                <a:solidFill>
                  <a:schemeClr val="bg1"/>
                </a:solidFill>
              </a:rPr>
              <a:t>La preparazione</a:t>
            </a:r>
          </a:p>
        </p:txBody>
      </p:sp>
      <p:sp>
        <p:nvSpPr>
          <p:cNvPr id="7" name="Segnaposto numero diapositiva 6">
            <a:extLst>
              <a:ext uri="{FF2B5EF4-FFF2-40B4-BE49-F238E27FC236}">
                <a16:creationId xmlns:a16="http://schemas.microsoft.com/office/drawing/2014/main" id="{6B48CA6F-C72D-F944-B10D-0504BB669B47}"/>
              </a:ext>
            </a:extLst>
          </p:cNvPr>
          <p:cNvSpPr>
            <a:spLocks noGrp="1"/>
          </p:cNvSpPr>
          <p:nvPr>
            <p:ph type="sldNum" sz="quarter" idx="4294967295"/>
          </p:nvPr>
        </p:nvSpPr>
        <p:spPr>
          <a:xfrm>
            <a:off x="10352540" y="295729"/>
            <a:ext cx="838199" cy="767687"/>
          </a:xfrm>
        </p:spPr>
        <p:txBody>
          <a:bodyPr rtlCol="0"/>
          <a:lstStyle/>
          <a:p>
            <a:pPr rtl="0"/>
            <a:fld id="{9FF96B15-8338-45D5-A943-561235072D66}" type="slidenum">
              <a:rPr lang="it-IT" smtClean="0"/>
              <a:t>7</a:t>
            </a:fld>
            <a:endParaRPr lang="it-IT"/>
          </a:p>
        </p:txBody>
      </p:sp>
      <p:sp>
        <p:nvSpPr>
          <p:cNvPr id="13" name="CasellaDiTesto 12">
            <a:extLst>
              <a:ext uri="{FF2B5EF4-FFF2-40B4-BE49-F238E27FC236}">
                <a16:creationId xmlns:a16="http://schemas.microsoft.com/office/drawing/2014/main" id="{5B7FDCAA-6F69-4183-9024-BBA5C0A4964C}"/>
              </a:ext>
            </a:extLst>
          </p:cNvPr>
          <p:cNvSpPr txBox="1"/>
          <p:nvPr/>
        </p:nvSpPr>
        <p:spPr>
          <a:xfrm>
            <a:off x="5095452" y="688726"/>
            <a:ext cx="6452535" cy="4339650"/>
          </a:xfrm>
          <a:prstGeom prst="rect">
            <a:avLst/>
          </a:prstGeom>
          <a:noFill/>
        </p:spPr>
        <p:txBody>
          <a:bodyPr wrap="square" rtlCol="0">
            <a:spAutoFit/>
          </a:bodyPr>
          <a:lstStyle/>
          <a:p>
            <a:pPr>
              <a:lnSpc>
                <a:spcPct val="200000"/>
              </a:lnSpc>
            </a:pPr>
            <a:r>
              <a:rPr lang="it-IT" sz="2800" u="sng" dirty="0">
                <a:solidFill>
                  <a:schemeClr val="accent4">
                    <a:lumMod val="50000"/>
                  </a:schemeClr>
                </a:solidFill>
                <a:latin typeface="Calibri" panose="020F0502020204030204" pitchFamily="34" charset="0"/>
                <a:cs typeface="Calibri" panose="020F0502020204030204" pitchFamily="34" charset="0"/>
              </a:rPr>
              <a:t>Preparazione del torneo sul proprio PC</a:t>
            </a:r>
            <a:r>
              <a:rPr lang="it-IT" sz="1100" u="sng" dirty="0">
                <a:solidFill>
                  <a:schemeClr val="accent4">
                    <a:lumMod val="50000"/>
                  </a:schemeClr>
                </a:solidFill>
                <a:latin typeface="Calibri" panose="020F0502020204030204" pitchFamily="34" charset="0"/>
                <a:cs typeface="Calibri" panose="020F0502020204030204" pitchFamily="34" charset="0"/>
              </a:rPr>
              <a:t>	</a:t>
            </a:r>
            <a:r>
              <a:rPr lang="it-IT" sz="1200" u="sng" dirty="0">
                <a:solidFill>
                  <a:schemeClr val="accent4">
                    <a:lumMod val="50000"/>
                  </a:schemeClr>
                </a:solidFill>
                <a:latin typeface="Calibri" panose="020F0502020204030204" pitchFamily="34" charset="0"/>
                <a:cs typeface="Calibri" panose="020F0502020204030204" pitchFamily="34" charset="0"/>
              </a:rPr>
              <a:t>(3/3)</a:t>
            </a:r>
            <a:endParaRPr lang="it-IT" sz="2800" u="sng" dirty="0">
              <a:solidFill>
                <a:schemeClr val="accent4">
                  <a:lumMod val="50000"/>
                </a:schemeClr>
              </a:solidFill>
              <a:latin typeface="Calibri" panose="020F0502020204030204" pitchFamily="34" charset="0"/>
              <a:cs typeface="Calibri" panose="020F0502020204030204" pitchFamily="34" charset="0"/>
            </a:endParaRPr>
          </a:p>
          <a:p>
            <a:pPr marL="342900" indent="-342900" algn="just">
              <a:buFont typeface="Wingdings" panose="05000000000000000000" pitchFamily="2" charset="2"/>
              <a:buChar char="ü"/>
            </a:pPr>
            <a:r>
              <a:rPr lang="it-IT" sz="2000" dirty="0">
                <a:solidFill>
                  <a:schemeClr val="accent4">
                    <a:lumMod val="50000"/>
                  </a:schemeClr>
                </a:solidFill>
                <a:latin typeface="Calibri" panose="020F0502020204030204" pitchFamily="34" charset="0"/>
                <a:cs typeface="Calibri" panose="020F0502020204030204" pitchFamily="34" charset="0"/>
              </a:rPr>
              <a:t>Controlliamo che tra i preiscritti non ci siano giocatori soggetti a sanzioni o sospensioni, consultando l’apposita pagina sul sito arbitrale.</a:t>
            </a:r>
          </a:p>
          <a:p>
            <a:pPr marL="342900" indent="-342900" algn="just">
              <a:buFont typeface="Wingdings" panose="05000000000000000000" pitchFamily="2" charset="2"/>
              <a:buChar char="ü"/>
            </a:pPr>
            <a:r>
              <a:rPr lang="it-IT" sz="2000" dirty="0">
                <a:solidFill>
                  <a:schemeClr val="accent4">
                    <a:lumMod val="50000"/>
                  </a:schemeClr>
                </a:solidFill>
                <a:latin typeface="Calibri" panose="020F0502020204030204" pitchFamily="34" charset="0"/>
                <a:cs typeface="Calibri" panose="020F0502020204030204" pitchFamily="34" charset="0"/>
              </a:rPr>
              <a:t>Cominciamo a preparare intestati tutti i documenti obbligatori (verbale, schede di valutazione collaboratori, elenco e-mail) e tutta la documentazione aggiuntiva, sia che essa sia necessaria o che vogliate comunque allegarla a TORO.</a:t>
            </a:r>
          </a:p>
          <a:p>
            <a:pPr marL="342900" indent="-342900" algn="just">
              <a:buFont typeface="Wingdings" panose="05000000000000000000" pitchFamily="2" charset="2"/>
              <a:buChar char="ü"/>
            </a:pPr>
            <a:r>
              <a:rPr lang="it-IT" sz="2000" dirty="0">
                <a:solidFill>
                  <a:schemeClr val="accent4">
                    <a:lumMod val="50000"/>
                  </a:schemeClr>
                </a:solidFill>
                <a:latin typeface="Calibri" panose="020F0502020204030204" pitchFamily="34" charset="0"/>
                <a:cs typeface="Calibri" panose="020F0502020204030204" pitchFamily="34" charset="0"/>
              </a:rPr>
              <a:t>Chi ne ha la possibilità, utilizzi una chiavetta USB per fare il backup della cartella del torneo, nella speranza che non sia mai necessaria.</a:t>
            </a:r>
          </a:p>
        </p:txBody>
      </p:sp>
    </p:spTree>
    <p:extLst>
      <p:ext uri="{BB962C8B-B14F-4D97-AF65-F5344CB8AC3E}">
        <p14:creationId xmlns:p14="http://schemas.microsoft.com/office/powerpoint/2010/main" val="36039240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588723-F88E-4F02-B1A9-D1224233BEEF}"/>
              </a:ext>
            </a:extLst>
          </p:cNvPr>
          <p:cNvSpPr>
            <a:spLocks noGrp="1"/>
          </p:cNvSpPr>
          <p:nvPr>
            <p:ph type="title"/>
          </p:nvPr>
        </p:nvSpPr>
        <p:spPr/>
        <p:txBody>
          <a:bodyPr rtlCol="0">
            <a:normAutofit/>
          </a:bodyPr>
          <a:lstStyle/>
          <a:p>
            <a:pPr rtl="0">
              <a:lnSpc>
                <a:spcPct val="90000"/>
              </a:lnSpc>
            </a:pPr>
            <a:r>
              <a:rPr lang="it-IT" sz="3600" dirty="0">
                <a:solidFill>
                  <a:schemeClr val="bg1"/>
                </a:solidFill>
              </a:rPr>
              <a:t>La preparazione</a:t>
            </a:r>
          </a:p>
        </p:txBody>
      </p:sp>
      <p:sp>
        <p:nvSpPr>
          <p:cNvPr id="7" name="Segnaposto numero diapositiva 6">
            <a:extLst>
              <a:ext uri="{FF2B5EF4-FFF2-40B4-BE49-F238E27FC236}">
                <a16:creationId xmlns:a16="http://schemas.microsoft.com/office/drawing/2014/main" id="{6B48CA6F-C72D-F944-B10D-0504BB669B47}"/>
              </a:ext>
            </a:extLst>
          </p:cNvPr>
          <p:cNvSpPr>
            <a:spLocks noGrp="1"/>
          </p:cNvSpPr>
          <p:nvPr>
            <p:ph type="sldNum" sz="quarter" idx="4294967295"/>
          </p:nvPr>
        </p:nvSpPr>
        <p:spPr>
          <a:xfrm>
            <a:off x="10352540" y="295729"/>
            <a:ext cx="838199" cy="767687"/>
          </a:xfrm>
        </p:spPr>
        <p:txBody>
          <a:bodyPr rtlCol="0"/>
          <a:lstStyle/>
          <a:p>
            <a:pPr rtl="0"/>
            <a:fld id="{9FF96B15-8338-45D5-A943-561235072D66}" type="slidenum">
              <a:rPr lang="it-IT" smtClean="0"/>
              <a:t>8</a:t>
            </a:fld>
            <a:endParaRPr lang="it-IT"/>
          </a:p>
        </p:txBody>
      </p:sp>
      <p:sp>
        <p:nvSpPr>
          <p:cNvPr id="13" name="CasellaDiTesto 12">
            <a:extLst>
              <a:ext uri="{FF2B5EF4-FFF2-40B4-BE49-F238E27FC236}">
                <a16:creationId xmlns:a16="http://schemas.microsoft.com/office/drawing/2014/main" id="{5B7FDCAA-6F69-4183-9024-BBA5C0A4964C}"/>
              </a:ext>
            </a:extLst>
          </p:cNvPr>
          <p:cNvSpPr txBox="1"/>
          <p:nvPr/>
        </p:nvSpPr>
        <p:spPr>
          <a:xfrm>
            <a:off x="5123588" y="964941"/>
            <a:ext cx="6452535" cy="5262979"/>
          </a:xfrm>
          <a:prstGeom prst="rect">
            <a:avLst/>
          </a:prstGeom>
          <a:noFill/>
        </p:spPr>
        <p:txBody>
          <a:bodyPr wrap="square" rtlCol="0">
            <a:spAutoFit/>
          </a:bodyPr>
          <a:lstStyle/>
          <a:p>
            <a:r>
              <a:rPr lang="it-IT" sz="2800" u="sng" dirty="0">
                <a:solidFill>
                  <a:schemeClr val="accent4">
                    <a:lumMod val="50000"/>
                  </a:schemeClr>
                </a:solidFill>
                <a:latin typeface="Calibri" panose="020F0502020204030204" pitchFamily="34" charset="0"/>
                <a:cs typeface="Calibri" panose="020F0502020204030204" pitchFamily="34" charset="0"/>
              </a:rPr>
              <a:t>Preparazione del materiale necessario in sala</a:t>
            </a:r>
          </a:p>
          <a:p>
            <a:pPr algn="just"/>
            <a:r>
              <a:rPr lang="it-IT" sz="2000" dirty="0">
                <a:solidFill>
                  <a:schemeClr val="accent4">
                    <a:lumMod val="50000"/>
                  </a:schemeClr>
                </a:solidFill>
                <a:latin typeface="Calibri" panose="020F0502020204030204" pitchFamily="34" charset="0"/>
                <a:cs typeface="Calibri" panose="020F0502020204030204" pitchFamily="34" charset="0"/>
              </a:rPr>
              <a:t>Se non conoscete il sito dove sarà svolto il torneo chiedete all’organizzatore di fare un sopralluogo.</a:t>
            </a:r>
          </a:p>
          <a:p>
            <a:pPr algn="just"/>
            <a:r>
              <a:rPr lang="it-IT" sz="2000" dirty="0">
                <a:solidFill>
                  <a:schemeClr val="accent4">
                    <a:lumMod val="50000"/>
                  </a:schemeClr>
                </a:solidFill>
                <a:latin typeface="Calibri" panose="020F0502020204030204" pitchFamily="34" charset="0"/>
                <a:cs typeface="Calibri" panose="020F0502020204030204" pitchFamily="34" charset="0"/>
              </a:rPr>
              <a:t>Questo vi permetterà sia di controllare che siano state opportunamente predisposte le aree del torneo, sia che la vostra postazione sia idonea ed efficiente. In particolare ci devono essere sufficienti prese elettriche per PC e stampante, un adeguato tavolo di lavoro dove posizionare la nostra attrezzatura ed il materiale utile al torneo (orologi in più, formulari, ecc.). Verifichiamo la necessità di prolunghe elettriche.</a:t>
            </a:r>
          </a:p>
          <a:p>
            <a:pPr algn="just"/>
            <a:r>
              <a:rPr lang="it-IT" sz="2000" dirty="0">
                <a:solidFill>
                  <a:schemeClr val="accent4">
                    <a:lumMod val="50000"/>
                  </a:schemeClr>
                </a:solidFill>
                <a:latin typeface="Calibri" panose="020F0502020204030204" pitchFamily="34" charset="0"/>
                <a:cs typeface="Calibri" panose="020F0502020204030204" pitchFamily="34" charset="0"/>
              </a:rPr>
              <a:t>La nostra postazione dovrebbe essere appartata il più possibile per evitare disturbi ai giocatori.</a:t>
            </a:r>
          </a:p>
          <a:p>
            <a:pPr algn="just"/>
            <a:r>
              <a:rPr lang="it-IT" sz="2000" dirty="0">
                <a:solidFill>
                  <a:schemeClr val="accent4">
                    <a:lumMod val="50000"/>
                  </a:schemeClr>
                </a:solidFill>
                <a:latin typeface="Calibri" panose="020F0502020204030204" pitchFamily="34" charset="0"/>
                <a:cs typeface="Calibri" panose="020F0502020204030204" pitchFamily="34" charset="0"/>
              </a:rPr>
              <a:t>Chiedete quali orologi verranno usati, a scanso di trovarvi sorprese poco prima dell’inizio del torneo.</a:t>
            </a:r>
          </a:p>
        </p:txBody>
      </p:sp>
    </p:spTree>
    <p:extLst>
      <p:ext uri="{BB962C8B-B14F-4D97-AF65-F5344CB8AC3E}">
        <p14:creationId xmlns:p14="http://schemas.microsoft.com/office/powerpoint/2010/main" val="26200527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588723-F88E-4F02-B1A9-D1224233BEEF}"/>
              </a:ext>
            </a:extLst>
          </p:cNvPr>
          <p:cNvSpPr>
            <a:spLocks noGrp="1"/>
          </p:cNvSpPr>
          <p:nvPr>
            <p:ph type="title"/>
          </p:nvPr>
        </p:nvSpPr>
        <p:spPr/>
        <p:txBody>
          <a:bodyPr rtlCol="0">
            <a:normAutofit/>
          </a:bodyPr>
          <a:lstStyle/>
          <a:p>
            <a:pPr rtl="0">
              <a:lnSpc>
                <a:spcPct val="90000"/>
              </a:lnSpc>
            </a:pPr>
            <a:r>
              <a:rPr lang="it-IT" sz="3600" dirty="0">
                <a:solidFill>
                  <a:schemeClr val="bg1"/>
                </a:solidFill>
              </a:rPr>
              <a:t>La preparazione</a:t>
            </a:r>
          </a:p>
        </p:txBody>
      </p:sp>
      <p:sp>
        <p:nvSpPr>
          <p:cNvPr id="7" name="Segnaposto numero diapositiva 6">
            <a:extLst>
              <a:ext uri="{FF2B5EF4-FFF2-40B4-BE49-F238E27FC236}">
                <a16:creationId xmlns:a16="http://schemas.microsoft.com/office/drawing/2014/main" id="{6B48CA6F-C72D-F944-B10D-0504BB669B47}"/>
              </a:ext>
            </a:extLst>
          </p:cNvPr>
          <p:cNvSpPr>
            <a:spLocks noGrp="1"/>
          </p:cNvSpPr>
          <p:nvPr>
            <p:ph type="sldNum" sz="quarter" idx="4294967295"/>
          </p:nvPr>
        </p:nvSpPr>
        <p:spPr>
          <a:xfrm>
            <a:off x="10352540" y="295729"/>
            <a:ext cx="838199" cy="767687"/>
          </a:xfrm>
        </p:spPr>
        <p:txBody>
          <a:bodyPr rtlCol="0"/>
          <a:lstStyle/>
          <a:p>
            <a:pPr rtl="0"/>
            <a:fld id="{9FF96B15-8338-45D5-A943-561235072D66}" type="slidenum">
              <a:rPr lang="it-IT" smtClean="0"/>
              <a:t>9</a:t>
            </a:fld>
            <a:endParaRPr lang="it-IT"/>
          </a:p>
        </p:txBody>
      </p:sp>
      <p:sp>
        <p:nvSpPr>
          <p:cNvPr id="13" name="CasellaDiTesto 12">
            <a:extLst>
              <a:ext uri="{FF2B5EF4-FFF2-40B4-BE49-F238E27FC236}">
                <a16:creationId xmlns:a16="http://schemas.microsoft.com/office/drawing/2014/main" id="{5B7FDCAA-6F69-4183-9024-BBA5C0A4964C}"/>
              </a:ext>
            </a:extLst>
          </p:cNvPr>
          <p:cNvSpPr txBox="1"/>
          <p:nvPr/>
        </p:nvSpPr>
        <p:spPr>
          <a:xfrm>
            <a:off x="5095452" y="688726"/>
            <a:ext cx="6452535" cy="5262979"/>
          </a:xfrm>
          <a:prstGeom prst="rect">
            <a:avLst/>
          </a:prstGeom>
          <a:noFill/>
        </p:spPr>
        <p:txBody>
          <a:bodyPr wrap="square" rtlCol="0">
            <a:spAutoFit/>
          </a:bodyPr>
          <a:lstStyle/>
          <a:p>
            <a:pPr>
              <a:lnSpc>
                <a:spcPct val="200000"/>
              </a:lnSpc>
            </a:pPr>
            <a:r>
              <a:rPr lang="it-IT" sz="2800" u="sng" dirty="0">
                <a:solidFill>
                  <a:schemeClr val="accent4">
                    <a:lumMod val="50000"/>
                  </a:schemeClr>
                </a:solidFill>
                <a:latin typeface="Calibri" panose="020F0502020204030204" pitchFamily="34" charset="0"/>
                <a:cs typeface="Calibri" panose="020F0502020204030204" pitchFamily="34" charset="0"/>
              </a:rPr>
              <a:t>Pianificazione del viaggio</a:t>
            </a:r>
          </a:p>
          <a:p>
            <a:pPr algn="just"/>
            <a:r>
              <a:rPr lang="it-IT" sz="2000" dirty="0">
                <a:solidFill>
                  <a:schemeClr val="accent4">
                    <a:lumMod val="50000"/>
                  </a:schemeClr>
                </a:solidFill>
                <a:latin typeface="Calibri" panose="020F0502020204030204" pitchFamily="34" charset="0"/>
                <a:cs typeface="Calibri" panose="020F0502020204030204" pitchFamily="34" charset="0"/>
              </a:rPr>
              <a:t>Dopo essere stati designati va chiamato l’Organizzatore per mettere a punto tutti i dettagli logistici (sito di gioco, pasti, ospitalità, viaggio, ecc.).</a:t>
            </a:r>
          </a:p>
          <a:p>
            <a:pPr algn="just"/>
            <a:r>
              <a:rPr lang="it-IT" sz="2000" u="sng" dirty="0">
                <a:solidFill>
                  <a:schemeClr val="accent4">
                    <a:lumMod val="50000"/>
                  </a:schemeClr>
                </a:solidFill>
                <a:latin typeface="Calibri" panose="020F0502020204030204" pitchFamily="34" charset="0"/>
                <a:cs typeface="Calibri" panose="020F0502020204030204" pitchFamily="34" charset="0"/>
              </a:rPr>
              <a:t>Vanno concordate a priori tutte le spese</a:t>
            </a:r>
            <a:r>
              <a:rPr lang="it-IT" sz="2000" dirty="0">
                <a:solidFill>
                  <a:schemeClr val="accent4">
                    <a:lumMod val="50000"/>
                  </a:schemeClr>
                </a:solidFill>
                <a:latin typeface="Calibri" panose="020F0502020204030204" pitchFamily="34" charset="0"/>
                <a:cs typeface="Calibri" panose="020F0502020204030204" pitchFamily="34" charset="0"/>
              </a:rPr>
              <a:t>, per non avere sorprese a fine torneo.</a:t>
            </a:r>
          </a:p>
          <a:p>
            <a:pPr algn="just"/>
            <a:r>
              <a:rPr lang="it-IT" sz="2000" dirty="0">
                <a:solidFill>
                  <a:schemeClr val="accent4">
                    <a:lumMod val="50000"/>
                  </a:schemeClr>
                </a:solidFill>
                <a:latin typeface="Calibri" panose="020F0502020204030204" pitchFamily="34" charset="0"/>
                <a:cs typeface="Calibri" panose="020F0502020204030204" pitchFamily="34" charset="0"/>
              </a:rPr>
              <a:t>Il primo incontro deve avvenire con congruo anticipo ed è opportuno stabilire un orario che permetta di mettere a punto in modo ottimale la sala, prima dell’inizio del torneo.</a:t>
            </a:r>
          </a:p>
          <a:p>
            <a:pPr algn="just"/>
            <a:r>
              <a:rPr lang="it-IT" sz="2000" dirty="0">
                <a:solidFill>
                  <a:schemeClr val="accent4">
                    <a:lumMod val="50000"/>
                  </a:schemeClr>
                </a:solidFill>
                <a:latin typeface="Calibri" panose="020F0502020204030204" pitchFamily="34" charset="0"/>
                <a:cs typeface="Calibri" panose="020F0502020204030204" pitchFamily="34" charset="0"/>
              </a:rPr>
              <a:t>Informiamoci di eventuali percorsi alternativi, della possibilità di parcheggiare, della presenza di ZTL o di raggiungere la sede del torneo coi mezzi pubblici.</a:t>
            </a:r>
          </a:p>
          <a:p>
            <a:pPr algn="just"/>
            <a:r>
              <a:rPr lang="it-IT" sz="2000" dirty="0">
                <a:solidFill>
                  <a:schemeClr val="accent4">
                    <a:lumMod val="50000"/>
                  </a:schemeClr>
                </a:solidFill>
                <a:latin typeface="Calibri" panose="020F0502020204030204" pitchFamily="34" charset="0"/>
                <a:cs typeface="Calibri" panose="020F0502020204030204" pitchFamily="34" charset="0"/>
              </a:rPr>
              <a:t>Calcoliamo infine la partenza in modo da arrivare al primo appuntamento con un poco d’anticipo, in modo che qualsiasi imprevisto non ci ponga in ritardo.</a:t>
            </a:r>
          </a:p>
        </p:txBody>
      </p:sp>
    </p:spTree>
    <p:extLst>
      <p:ext uri="{BB962C8B-B14F-4D97-AF65-F5344CB8AC3E}">
        <p14:creationId xmlns:p14="http://schemas.microsoft.com/office/powerpoint/2010/main" val="39128361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la riunioni ione">
  <a:themeElements>
    <a:clrScheme name="Ion Boardroom">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Office_30104503_TF66741836" id="{812D168B-CC95-4FD7-8819-824DB3269D6D}" vid="{269DAECE-C458-4912-821D-7D70BA8765C5}"/>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EEA25CC0A0AC24199CDC46C25B8B0BC" ma:contentTypeVersion="10" ma:contentTypeDescription="Create a new document." ma:contentTypeScope="" ma:versionID="e3b47856d4cf355c0dacb39e1084d14f">
  <xsd:schema xmlns:xsd="http://www.w3.org/2001/XMLSchema" xmlns:xs="http://www.w3.org/2001/XMLSchema" xmlns:p="http://schemas.microsoft.com/office/2006/metadata/properties" xmlns:ns1="http://schemas.microsoft.com/sharepoint/v3" xmlns:ns2="6dc4bcd6-49db-4c07-9060-8acfc67cef9f" xmlns:ns3="fb0879af-3eba-417a-a55a-ffe6dcd6ca77" targetNamespace="http://schemas.microsoft.com/office/2006/metadata/properties" ma:root="true" ma:fieldsID="a845a615265fdb1f7b12cc65ac20ecbd" ns1:_="" ns2:_="" ns3:_="">
    <xsd:import namespace="http://schemas.microsoft.com/sharepoint/v3"/>
    <xsd:import namespace="6dc4bcd6-49db-4c07-9060-8acfc67cef9f"/>
    <xsd:import namespace="fb0879af-3eba-417a-a55a-ffe6dcd6ca77"/>
    <xsd:element name="properties">
      <xsd:complexType>
        <xsd:sequence>
          <xsd:element name="documentManagement">
            <xsd:complexType>
              <xsd:all>
                <xsd:element ref="ns2:MediaServiceMetadata" minOccurs="0"/>
                <xsd:element ref="ns2:MediaServiceFastMetadata" minOccurs="0"/>
                <xsd:element ref="ns2:MediaServiceOCR" minOccurs="0"/>
                <xsd:element ref="ns3:SharedWithUsers" minOccurs="0"/>
                <xsd:element ref="ns3:SharedWithDetails" minOccurs="0"/>
                <xsd:element ref="ns3:LastSharedByUser" minOccurs="0"/>
                <xsd:element ref="ns3:LastSharedByTime" minOccurs="0"/>
                <xsd:element ref="ns1:_ip_UnifiedCompliancePolicyProperties" minOccurs="0"/>
                <xsd:element ref="ns1:_ip_UnifiedCompliancePolicyUIAction" minOccurs="0"/>
                <xsd:element ref="ns2:MediaServiceAuto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dc4bcd6-49db-4c07-9060-8acfc67cef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7" nillable="true" ma:displayName="MediaServiceAutoTags" ma:internalName="MediaServiceAutoTag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b0879af-3eba-417a-a55a-ffe6dcd6ca77"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LastSharedByUser" ma:index="13" nillable="true" ma:displayName="Last Shared By User" ma:hidden="true" ma:internalName="LastSharedByUser" ma:readOnly="true">
      <xsd:simpleType>
        <xsd:restriction base="dms:Note"/>
      </xsd:simpleType>
    </xsd:element>
    <xsd:element name="LastSharedByTime" ma:index="14" nillable="true" ma:displayName="Last Shared By Time" ma:hidden="true"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3BFA294F-07D1-46AB-ABEC-1B0200FE30A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dc4bcd6-49db-4c07-9060-8acfc67cef9f"/>
    <ds:schemaRef ds:uri="fb0879af-3eba-417a-a55a-ffe6dcd6ca7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83E0B16-80BF-4868-8813-6B17170D724D}">
  <ds:schemaRefs>
    <ds:schemaRef ds:uri="http://schemas.microsoft.com/sharepoint/v3/contenttype/forms"/>
  </ds:schemaRefs>
</ds:datastoreItem>
</file>

<file path=customXml/itemProps3.xml><?xml version="1.0" encoding="utf-8"?>
<ds:datastoreItem xmlns:ds="http://schemas.openxmlformats.org/officeDocument/2006/customXml" ds:itemID="{4DA1C8E2-513F-4C9C-99C7-9AE0E7429B06}">
  <ds:schemaRefs>
    <ds:schemaRef ds:uri="http://schemas.microsoft.com/office/2006/documentManagement/types"/>
    <ds:schemaRef ds:uri="fb0879af-3eba-417a-a55a-ffe6dcd6ca77"/>
    <ds:schemaRef ds:uri="http://schemas.microsoft.com/office/2006/metadata/properties"/>
    <ds:schemaRef ds:uri="http://purl.org/dc/elements/1.1/"/>
    <ds:schemaRef ds:uri="http://schemas.microsoft.com/sharepoint/v3"/>
    <ds:schemaRef ds:uri="http://schemas.openxmlformats.org/package/2006/metadata/core-properties"/>
    <ds:schemaRef ds:uri="http://purl.org/dc/terms/"/>
    <ds:schemaRef ds:uri="http://www.w3.org/XML/1998/namespace"/>
    <ds:schemaRef ds:uri="http://schemas.microsoft.com/office/infopath/2007/PartnerControls"/>
    <ds:schemaRef ds:uri="6dc4bcd6-49db-4c07-9060-8acfc67cef9f"/>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Procedure di inizio anno</Template>
  <TotalTime>2356</TotalTime>
  <Words>3430</Words>
  <Application>Microsoft Office PowerPoint</Application>
  <PresentationFormat>Widescreen</PresentationFormat>
  <Paragraphs>297</Paragraphs>
  <Slides>33</Slides>
  <Notes>33</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33</vt:i4>
      </vt:variant>
    </vt:vector>
  </HeadingPairs>
  <TitlesOfParts>
    <vt:vector size="39" baseType="lpstr">
      <vt:lpstr>Arial</vt:lpstr>
      <vt:lpstr>Calibri</vt:lpstr>
      <vt:lpstr>Century Gothic</vt:lpstr>
      <vt:lpstr>Wingdings</vt:lpstr>
      <vt:lpstr>Wingdings 3</vt:lpstr>
      <vt:lpstr>Sala riunioni ione</vt:lpstr>
      <vt:lpstr>L’approccio al torneo</vt:lpstr>
      <vt:lpstr>I momenti del torneo</vt:lpstr>
      <vt:lpstr>La preparazione</vt:lpstr>
      <vt:lpstr>La preparazione</vt:lpstr>
      <vt:lpstr>La preparazione</vt:lpstr>
      <vt:lpstr>La preparazione</vt:lpstr>
      <vt:lpstr>La preparazione</vt:lpstr>
      <vt:lpstr>La preparazione</vt:lpstr>
      <vt:lpstr>La preparazione</vt:lpstr>
      <vt:lpstr>La preparazione</vt:lpstr>
      <vt:lpstr>La preparazione</vt:lpstr>
      <vt:lpstr>La preparazione</vt:lpstr>
      <vt:lpstr>La preparazione</vt:lpstr>
      <vt:lpstr>La preparazione</vt:lpstr>
      <vt:lpstr>I momenti del torneo</vt:lpstr>
      <vt:lpstr>I giorni del torneo</vt:lpstr>
      <vt:lpstr>I giorni del torneo</vt:lpstr>
      <vt:lpstr>I giorni del torneo</vt:lpstr>
      <vt:lpstr>I giorni del torneo</vt:lpstr>
      <vt:lpstr>I giorni del torneo</vt:lpstr>
      <vt:lpstr>I giorni del torneo</vt:lpstr>
      <vt:lpstr>I giorni del torneo</vt:lpstr>
      <vt:lpstr>I giorni del torneo</vt:lpstr>
      <vt:lpstr>I giorni del torneo</vt:lpstr>
      <vt:lpstr>I giorni del torneo</vt:lpstr>
      <vt:lpstr>I giorni del torneo</vt:lpstr>
      <vt:lpstr>I momenti del torneo</vt:lpstr>
      <vt:lpstr>Finito … e ora?</vt:lpstr>
      <vt:lpstr>Finito … e ora?</vt:lpstr>
      <vt:lpstr>Finito … e ora?</vt:lpstr>
      <vt:lpstr>Finito … e ora?</vt:lpstr>
      <vt:lpstr>Finito … e ora?</vt:lpstr>
      <vt:lpstr>Finito … e ora?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L’approccio al torneo</dc:title>
  <dc:creator>lorenzo de angelis</dc:creator>
  <cp:lastModifiedBy>FDS</cp:lastModifiedBy>
  <cp:revision>102</cp:revision>
  <dcterms:created xsi:type="dcterms:W3CDTF">2021-05-10T16:05:55Z</dcterms:created>
  <dcterms:modified xsi:type="dcterms:W3CDTF">2026-01-07T18:09:14Z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0x010100DEEA25CC0A0AC24199CDC46C25B8B0BC</vt:lpwstr>
  </property>
</Properties>
</file>